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0058400" cy="7772400"/>
  <p:notesSz cx="7010400" cy="9296400"/>
  <p:defaultTextStyle>
    <a:defPPr>
      <a:defRPr lang="en-US"/>
    </a:defPPr>
    <a:lvl1pPr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508000" indent="-50800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1017588" indent="-103188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527175" indent="-155575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2036763" indent="-207963" algn="l" defTabSz="1017588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39" autoAdjust="0"/>
  </p:normalViewPr>
  <p:slideViewPr>
    <p:cSldViewPr>
      <p:cViewPr varScale="1">
        <p:scale>
          <a:sx n="94" d="100"/>
          <a:sy n="94" d="100"/>
        </p:scale>
        <p:origin x="1824" y="84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735" cy="466088"/>
          </a:xfrm>
          <a:prstGeom prst="rect">
            <a:avLst/>
          </a:prstGeom>
        </p:spPr>
        <p:txBody>
          <a:bodyPr vert="horz" lIns="91286" tIns="45643" rIns="91286" bIns="4564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082" y="1"/>
            <a:ext cx="3037735" cy="466088"/>
          </a:xfrm>
          <a:prstGeom prst="rect">
            <a:avLst/>
          </a:prstGeom>
        </p:spPr>
        <p:txBody>
          <a:bodyPr vert="horz" lIns="91286" tIns="45643" rIns="91286" bIns="45643" rtlCol="0"/>
          <a:lstStyle>
            <a:lvl1pPr algn="r">
              <a:defRPr sz="1200"/>
            </a:lvl1pPr>
          </a:lstStyle>
          <a:p>
            <a:fld id="{E62FD088-A150-415D-BFFF-9D247A487A8D}" type="datetimeFigureOut">
              <a:rPr lang="en-US" smtClean="0"/>
              <a:t>12/6/2022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74788" y="1162050"/>
            <a:ext cx="40608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6" tIns="45643" rIns="91286" bIns="4564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6" y="4473814"/>
            <a:ext cx="5609588" cy="3660537"/>
          </a:xfrm>
          <a:prstGeom prst="rect">
            <a:avLst/>
          </a:prstGeom>
        </p:spPr>
        <p:txBody>
          <a:bodyPr vert="horz" lIns="91286" tIns="45643" rIns="91286" bIns="45643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30312"/>
            <a:ext cx="3037735" cy="466088"/>
          </a:xfrm>
          <a:prstGeom prst="rect">
            <a:avLst/>
          </a:prstGeom>
        </p:spPr>
        <p:txBody>
          <a:bodyPr vert="horz" lIns="91286" tIns="45643" rIns="91286" bIns="4564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082" y="8830312"/>
            <a:ext cx="3037735" cy="466088"/>
          </a:xfrm>
          <a:prstGeom prst="rect">
            <a:avLst/>
          </a:prstGeom>
        </p:spPr>
        <p:txBody>
          <a:bodyPr vert="horz" lIns="91286" tIns="45643" rIns="91286" bIns="45643" rtlCol="0" anchor="b"/>
          <a:lstStyle>
            <a:lvl1pPr algn="r">
              <a:defRPr sz="1200"/>
            </a:lvl1pPr>
          </a:lstStyle>
          <a:p>
            <a:fld id="{6153A0C6-DAD0-4022-B5B4-A724A88526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925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3A0C6-DAD0-4022-B5B4-A724A88526F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165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2838F-AE25-4BC2-948C-241F094D72EE}" type="datetimeFigureOut">
              <a:rPr lang="en-US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2F76A-F5CA-4F8A-9534-BBDD410759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462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DC63D-F3F6-45A3-8CDE-71E6CDB369CD}" type="datetimeFigureOut">
              <a:rPr lang="en-US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1642-D73E-475B-9987-5FB1C15082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85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29E24-A1E8-4F94-AD80-5C847C00A248}" type="datetimeFigureOut">
              <a:rPr lang="en-US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EEF7C-D470-47A5-8BF9-948EFE9B41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398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A822F-7308-470B-B3E2-FE3C3E369F7D}" type="datetimeFigureOut">
              <a:rPr lang="en-US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83F37-A870-4A89-AC06-93A028F99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63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AD8F3-5199-4D88-8234-362CE8BB45DF}" type="datetimeFigureOut">
              <a:rPr lang="en-US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96824-D3D7-4BF8-9DC7-84ABF60332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338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ABAAF-1E5C-4E91-AAE3-A3E673E1C211}" type="datetimeFigureOut">
              <a:rPr lang="en-US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EF655-B95B-4674-9206-C960584BEE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430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858AC-8DBA-4CD7-A6FD-7BA2E24F98A8}" type="datetimeFigureOut">
              <a:rPr lang="en-US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44302-0E2A-42BB-B24D-8029713D55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494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22819-3044-456A-BA82-590CAFD83935}" type="datetimeFigureOut">
              <a:rPr lang="en-US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18D85-ED2F-4070-9E20-96FE0E3F9C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997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0773B-6952-4817-9303-D787803F0037}" type="datetimeFigureOut">
              <a:rPr lang="en-US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3F9D0-459C-4140-A371-C10AEE2D41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697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C9D06-4AB6-4C75-AC69-2193A3896BF8}" type="datetimeFigureOut">
              <a:rPr lang="en-US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BF0F0-F5CC-4585-892A-AED70CC57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317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 rtlCol="0">
            <a:normAutofit/>
          </a:bodyPr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59EEC-16F1-4F4E-AF01-4A749C4A5CCB}" type="datetimeFigureOut">
              <a:rPr lang="en-US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756D0-BC6C-41F6-BA3C-CE751C1153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147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3238" y="311150"/>
            <a:ext cx="90519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3238" y="1812925"/>
            <a:ext cx="9051925" cy="513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3238" y="7204075"/>
            <a:ext cx="2346325" cy="41433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 defTabSz="1018824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CE2EFF-CB2E-4BD6-A4EA-62CF2FE6C4B7}" type="datetimeFigureOut">
              <a:rPr lang="en-US"/>
              <a:pPr>
                <a:defRPr/>
              </a:pPr>
              <a:t>12/6/2022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938" y="7204075"/>
            <a:ext cx="3184525" cy="41433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 defTabSz="1018824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838" y="7204075"/>
            <a:ext cx="2346325" cy="41433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 defTabSz="1018824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94D1AD-CD09-49BA-8165-B65700E5EA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7588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0175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2pPr>
      <a:lvl3pPr algn="ctr" defTabSz="10175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3pPr>
      <a:lvl4pPr algn="ctr" defTabSz="10175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4pPr>
      <a:lvl5pPr algn="ctr" defTabSz="10175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5pPr>
      <a:lvl6pPr marL="4572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6pPr>
      <a:lvl7pPr marL="9144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7pPr>
      <a:lvl8pPr marL="13716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8pPr>
      <a:lvl9pPr marL="1828800" algn="ctr" defTabSz="1017588" rtl="0" fontAlgn="base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Calibri" pitchFamily="34" charset="0"/>
        </a:defRPr>
      </a:lvl9pPr>
    </p:titleStyle>
    <p:bodyStyle>
      <a:lvl1pPr marL="381000" indent="-381000" algn="l" defTabSz="10175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088" indent="-317500" algn="l" defTabSz="10175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175" indent="-254000" algn="l" defTabSz="1017588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763" indent="-254000" algn="l" defTabSz="1017588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0" indent="-254000" algn="l" defTabSz="1017588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074738" y="6823075"/>
            <a:ext cx="2430462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134100" y="6823075"/>
            <a:ext cx="29337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TextBox 9"/>
          <p:cNvSpPr txBox="1">
            <a:spLocks noChangeArrowheads="1"/>
          </p:cNvSpPr>
          <p:nvPr/>
        </p:nvSpPr>
        <p:spPr bwMode="auto">
          <a:xfrm>
            <a:off x="457200" y="4656039"/>
            <a:ext cx="9144000" cy="1795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MERITORIOUS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 WHILE SERVING AS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BEST ADJUTANT IN THE CORPS…………</a:t>
            </a:r>
          </a:p>
          <a:p>
            <a:pPr algn="just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1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1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MR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FROEMMING’S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PROFESSIONALISM AND EXCEPTIONAL PERFORMANCE OF DUTY REFLECTED CREDIT ON HIM AND WERE IN KEEPING WITH THE HIGHEST TRADITIONS OF MARINE CORPS AIR STATION, CHERRY POINT</a:t>
            </a:r>
            <a:r>
              <a:rPr lang="en-US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630632" y="3760832"/>
            <a:ext cx="4953000" cy="701675"/>
          </a:xfrm>
          <a:prstGeom prst="rect">
            <a:avLst/>
          </a:prstGeom>
        </p:spPr>
        <p:txBody>
          <a:bodyPr lIns="101882" tIns="50941" rIns="101882" bIns="50941" anchor="ctr"/>
          <a:lstStyle/>
          <a:p>
            <a:pPr algn="ctr" defTabSz="1018824" fontAlgn="auto">
              <a:spcAft>
                <a:spcPts val="0"/>
              </a:spcAft>
              <a:defRPr/>
            </a:pPr>
            <a:endParaRPr lang="en-US" sz="1000" dirty="0">
              <a:latin typeface="Lucida Calligraphy" pitchFamily="66" charset="0"/>
              <a:ea typeface="+mj-ea"/>
              <a:cs typeface="+mj-cs"/>
            </a:endParaRPr>
          </a:p>
          <a:p>
            <a:pPr algn="ctr" defTabSz="1018824" fontAlgn="auto">
              <a:spcAft>
                <a:spcPts val="0"/>
              </a:spcAft>
              <a:defRPr/>
            </a:pPr>
            <a:r>
              <a:rPr lang="en-US" sz="3200" dirty="0" smtClean="0">
                <a:latin typeface="Bell MT" panose="02020503060305020303" pitchFamily="18" charset="0"/>
                <a:ea typeface="+mj-ea"/>
                <a:cs typeface="+mj-cs"/>
              </a:rPr>
              <a:t>Timmy L. Froemming</a:t>
            </a:r>
            <a:endParaRPr lang="en-US" sz="3200" dirty="0">
              <a:latin typeface="Bell MT" panose="02020503060305020303" pitchFamily="18" charset="0"/>
              <a:ea typeface="+mj-ea"/>
              <a:cs typeface="+mj-cs"/>
            </a:endParaRPr>
          </a:p>
        </p:txBody>
      </p:sp>
      <p:sp>
        <p:nvSpPr>
          <p:cNvPr id="2055" name="TextBox 11"/>
          <p:cNvSpPr txBox="1">
            <a:spLocks noChangeArrowheads="1"/>
          </p:cNvSpPr>
          <p:nvPr/>
        </p:nvSpPr>
        <p:spPr bwMode="auto">
          <a:xfrm>
            <a:off x="1676400" y="6596063"/>
            <a:ext cx="127317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100" dirty="0" smtClean="0">
                <a:latin typeface="Times New Roman" charset="0"/>
                <a:cs typeface="Times New Roman" charset="0"/>
              </a:rPr>
              <a:t>29 November 2022</a:t>
            </a:r>
            <a:endParaRPr lang="en-US" altLang="en-US" sz="1100" dirty="0">
              <a:latin typeface="Times New Roman" charset="0"/>
              <a:cs typeface="Times New Roman" charset="0"/>
            </a:endParaRPr>
          </a:p>
        </p:txBody>
      </p:sp>
      <p:sp>
        <p:nvSpPr>
          <p:cNvPr id="2056" name="TextBox 12"/>
          <p:cNvSpPr txBox="1">
            <a:spLocks noChangeArrowheads="1"/>
          </p:cNvSpPr>
          <p:nvPr/>
        </p:nvSpPr>
        <p:spPr bwMode="auto">
          <a:xfrm>
            <a:off x="2060575" y="6858000"/>
            <a:ext cx="4572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900">
                <a:latin typeface="Calibri" pitchFamily="34" charset="0"/>
              </a:rPr>
              <a:t>Date</a:t>
            </a:r>
          </a:p>
        </p:txBody>
      </p:sp>
      <p:sp>
        <p:nvSpPr>
          <p:cNvPr id="2057" name="TextBox 15"/>
          <p:cNvSpPr txBox="1">
            <a:spLocks noChangeArrowheads="1"/>
          </p:cNvSpPr>
          <p:nvPr/>
        </p:nvSpPr>
        <p:spPr bwMode="auto">
          <a:xfrm>
            <a:off x="6400800" y="6781800"/>
            <a:ext cx="238614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17588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100" dirty="0" smtClean="0">
                <a:latin typeface="Times New Roman" charset="0"/>
                <a:cs typeface="Times New Roman" charset="0"/>
              </a:rPr>
              <a:t>B. C. BURKS</a:t>
            </a:r>
            <a:endParaRPr lang="en-US" altLang="en-US" sz="1100" dirty="0">
              <a:latin typeface="Times New Roman" charset="0"/>
              <a:cs typeface="Times New Roman" charset="0"/>
            </a:endParaRPr>
          </a:p>
          <a:p>
            <a:pPr algn="ctr" eaLnBrk="1" hangingPunct="1"/>
            <a:r>
              <a:rPr lang="en-US" altLang="en-US" sz="1100" dirty="0" smtClean="0">
                <a:latin typeface="Times New Roman" charset="0"/>
                <a:cs typeface="Times New Roman" charset="0"/>
              </a:rPr>
              <a:t>COLONEL, </a:t>
            </a:r>
            <a:r>
              <a:rPr lang="en-US" altLang="en-US" sz="1100" dirty="0">
                <a:latin typeface="Times New Roman" charset="0"/>
                <a:cs typeface="Times New Roman" charset="0"/>
              </a:rPr>
              <a:t>U.S. MARINE CORPS</a:t>
            </a:r>
          </a:p>
          <a:p>
            <a:pPr algn="ctr" eaLnBrk="1" hangingPunct="1"/>
            <a:r>
              <a:rPr lang="en-US" altLang="en-US" sz="1100" dirty="0">
                <a:latin typeface="Times New Roman" charset="0"/>
                <a:cs typeface="Times New Roman" charset="0"/>
              </a:rPr>
              <a:t>COMMANDING OFFICER</a:t>
            </a:r>
          </a:p>
          <a:p>
            <a:pPr algn="ctr" eaLnBrk="1" hangingPunct="1"/>
            <a:r>
              <a:rPr lang="en-US" altLang="en-US" sz="1100" dirty="0" err="1">
                <a:latin typeface="Times New Roman" charset="0"/>
                <a:cs typeface="Times New Roman" charset="0"/>
              </a:rPr>
              <a:t>MCAS</a:t>
            </a:r>
            <a:r>
              <a:rPr lang="en-US" altLang="en-US" sz="1100" dirty="0">
                <a:latin typeface="Times New Roman" charset="0"/>
                <a:cs typeface="Times New Roman" charset="0"/>
              </a:rPr>
              <a:t> CHERRY POINT, NC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2209800"/>
            <a:ext cx="8991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Bell MT" panose="02020503060305020303" pitchFamily="18" charset="0"/>
              </a:rPr>
              <a:t>DEPARTMENT OF THE NAVY</a:t>
            </a:r>
          </a:p>
          <a:p>
            <a:pPr algn="ctr"/>
            <a:endParaRPr lang="en-US" sz="600" b="1" dirty="0" smtClean="0">
              <a:latin typeface="Bell MT" panose="02020503060305020303" pitchFamily="18" charset="0"/>
            </a:endParaRPr>
          </a:p>
          <a:p>
            <a:pPr algn="ctr"/>
            <a:r>
              <a:rPr lang="en-US" sz="1400" b="1" dirty="0" smtClean="0">
                <a:latin typeface="Castellar" panose="020A0402060406010301" pitchFamily="18" charset="0"/>
              </a:rPr>
              <a:t>THIS IS TO CERTIFY THAT THE SECRETARY OF THE NAVY HAS AWARDED THE</a:t>
            </a:r>
          </a:p>
          <a:p>
            <a:pPr algn="ctr"/>
            <a:r>
              <a:rPr lang="en-US" sz="600" b="1" dirty="0" smtClean="0">
                <a:latin typeface="Castellar" panose="020A0402060406010301" pitchFamily="18" charset="0"/>
              </a:rPr>
              <a:t> </a:t>
            </a:r>
          </a:p>
          <a:p>
            <a:pPr algn="ctr"/>
            <a:r>
              <a:rPr lang="en-US" sz="2800" dirty="0" smtClean="0">
                <a:latin typeface="Bell MT" panose="02020503060305020303" pitchFamily="18" charset="0"/>
              </a:rPr>
              <a:t>CIVILIAN SERVICE COMMENDATION MEDAL</a:t>
            </a:r>
          </a:p>
          <a:p>
            <a:pPr algn="ctr"/>
            <a:endParaRPr lang="en-US" sz="800" b="1" dirty="0" smtClean="0">
              <a:latin typeface="Bell MT" panose="02020503060305020303" pitchFamily="18" charset="0"/>
            </a:endParaRPr>
          </a:p>
          <a:p>
            <a:pPr algn="ctr"/>
            <a:r>
              <a:rPr lang="en-US" sz="1400" b="1" dirty="0" smtClean="0">
                <a:latin typeface="Castellar" panose="020A0402060406010301" pitchFamily="18" charset="0"/>
              </a:rPr>
              <a:t>TO</a:t>
            </a:r>
            <a:endParaRPr lang="en-US" sz="1400" b="1" dirty="0">
              <a:latin typeface="Castellar" panose="020A0402060406010301" pitchFamily="18" charset="0"/>
            </a:endParaRPr>
          </a:p>
        </p:txBody>
      </p:sp>
      <p:pic>
        <p:nvPicPr>
          <p:cNvPr id="18" name="Picture 1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4850" y="6553200"/>
            <a:ext cx="1028700" cy="10287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4600" y="304800"/>
            <a:ext cx="5233981" cy="1812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385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C6071C6B5A9345BE01499C0F643FBC" ma:contentTypeVersion="7" ma:contentTypeDescription="Create a new document." ma:contentTypeScope="" ma:versionID="90d9940406210868bd3124c0dc73fd6a">
  <xsd:schema xmlns:xsd="http://www.w3.org/2001/XMLSchema" xmlns:xs="http://www.w3.org/2001/XMLSchema" xmlns:p="http://schemas.microsoft.com/office/2006/metadata/properties" xmlns:ns3="209f0f2f-a54d-46cb-8aa6-1930be4331f1" targetNamespace="http://schemas.microsoft.com/office/2006/metadata/properties" ma:root="true" ma:fieldsID="df750aa78b9b4db40946beaf35687be6" ns3:_="">
    <xsd:import namespace="209f0f2f-a54d-46cb-8aa6-1930be4331f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9f0f2f-a54d-46cb-8aa6-1930be4331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7469845-2F17-45C1-9E5D-A62F44A7E7CB}">
  <ds:schemaRefs>
    <ds:schemaRef ds:uri="http://purl.org/dc/terms/"/>
    <ds:schemaRef ds:uri="209f0f2f-a54d-46cb-8aa6-1930be4331f1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E54FCA1-E6FE-487D-8714-1068677965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9f0f2f-a54d-46cb-8aa6-1930be4331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4B83973-86D0-4B02-9F3F-7480D424E36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6217</TotalTime>
  <Words>93</Words>
  <Application>Microsoft Office PowerPoint</Application>
  <PresentationFormat>Custom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Bell MT</vt:lpstr>
      <vt:lpstr>Calibri</vt:lpstr>
      <vt:lpstr>Castellar</vt:lpstr>
      <vt:lpstr>Lucida Calligraphy</vt:lpstr>
      <vt:lpstr>Times New Roman</vt:lpstr>
      <vt:lpstr>Office Theme</vt:lpstr>
      <vt:lpstr>PowerPoint Presentation</vt:lpstr>
    </vt:vector>
  </TitlesOfParts>
  <Company>USMC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wayne.snell@usmc.mil</dc:creator>
  <cp:lastModifiedBy>Snell CIV Wayne A</cp:lastModifiedBy>
  <cp:revision>186</cp:revision>
  <cp:lastPrinted>2022-11-16T13:50:59Z</cp:lastPrinted>
  <dcterms:created xsi:type="dcterms:W3CDTF">2012-01-30T14:36:22Z</dcterms:created>
  <dcterms:modified xsi:type="dcterms:W3CDTF">2022-12-06T19:22:42Z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0x010100D7C6071C6B5A9345BE01499C0F643FBC</vt:lpwstr>
  </property>
</Properties>
</file>