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0058400" cy="7772400"/>
  <p:notesSz cx="7010400" cy="9296400"/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39" autoAdjust="0"/>
  </p:normalViewPr>
  <p:slideViewPr>
    <p:cSldViewPr>
      <p:cViewPr varScale="1">
        <p:scale>
          <a:sx n="92" d="100"/>
          <a:sy n="92" d="100"/>
        </p:scale>
        <p:origin x="1890" y="9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62FD088-A150-415D-BFFF-9D247A487A8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4788" y="1162050"/>
            <a:ext cx="40608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73813"/>
            <a:ext cx="5609588" cy="366053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6153A0C6-DAD0-4022-B5B4-A724A885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2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3A0C6-DAD0-4022-B5B4-A724A88526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6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2838F-AE25-4BC2-948C-241F094D72EE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2F76A-F5CA-4F8A-9534-BBDD41075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6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DC63D-F3F6-45A3-8CDE-71E6CDB369CD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1642-D73E-475B-9987-5FB1C1508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9E24-A1E8-4F94-AD80-5C847C00A248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EEF7C-D470-47A5-8BF9-948EFE9B4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9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A822F-7308-470B-B3E2-FE3C3E369F7D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83F37-A870-4A89-AC06-93A028F99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6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AD8F3-5199-4D88-8234-362CE8BB45DF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96824-D3D7-4BF8-9DC7-84ABF6033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3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ABAAF-1E5C-4E91-AAE3-A3E673E1C211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EF655-B95B-4674-9206-C960584BE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858AC-8DBA-4CD7-A6FD-7BA2E24F98A8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44302-0E2A-42BB-B24D-8029713D5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9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22819-3044-456A-BA82-590CAFD83935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18D85-ED2F-4070-9E20-96FE0E3F9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9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773B-6952-4817-9303-D787803F0037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F9D0-459C-4140-A371-C10AEE2D4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9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C9D06-4AB6-4C75-AC69-2193A3896BF8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BF0F0-F5CC-4585-892A-AED70CC57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1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9EEC-16F1-4F4E-AF01-4A749C4A5CCB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756D0-BC6C-41F6-BA3C-CE751C115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4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3238" y="311150"/>
            <a:ext cx="90519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238" y="1812925"/>
            <a:ext cx="9051925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CE2EFF-CB2E-4BD6-A4EA-62CF2FE6C4B7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94D1AD-CD09-49BA-8165-B65700E5E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7588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074738" y="6823075"/>
            <a:ext cx="243046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34100" y="6823075"/>
            <a:ext cx="29337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381000" y="4418258"/>
            <a:ext cx="9296400" cy="212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1882" tIns="50941" rIns="101882" bIns="50941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1100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ACHIEVEMENT IN THE PERFORMANCE OF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AS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DAMN ADJUTANT IN </a:t>
            </a:r>
            <a:r>
              <a:rPr lang="en-US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CORPS…...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MR. FROEMMING’S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INITIATIVE, PERSEVERANCE, AND TOTAL DEDICATION TO DUTY REFLECTED CREDIT ON HER AND WERE IN KEEPING WITH THE HIGHEST TRADITIONS OF MARINE CORPS AIR STATION, CHERRY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POINT. </a:t>
            </a:r>
          </a:p>
          <a:p>
            <a:pPr algn="just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590800" y="3657600"/>
            <a:ext cx="4953000" cy="701675"/>
          </a:xfrm>
          <a:prstGeom prst="rect">
            <a:avLst/>
          </a:prstGeom>
        </p:spPr>
        <p:txBody>
          <a:bodyPr lIns="101882" tIns="50941" rIns="101882" bIns="50941" anchor="ctr"/>
          <a:lstStyle/>
          <a:p>
            <a:pPr algn="ctr" defTabSz="1018824" fontAlgn="auto">
              <a:spcAft>
                <a:spcPts val="0"/>
              </a:spcAft>
              <a:defRPr/>
            </a:pPr>
            <a:endParaRPr lang="en-US" sz="1000" dirty="0">
              <a:latin typeface="Lucida Calligraphy" pitchFamily="66" charset="0"/>
              <a:ea typeface="+mj-ea"/>
              <a:cs typeface="+mj-cs"/>
            </a:endParaRPr>
          </a:p>
          <a:p>
            <a:pPr algn="ctr" defTabSz="1018824" fontAlgn="auto">
              <a:spcAft>
                <a:spcPts val="0"/>
              </a:spcAft>
              <a:defRPr/>
            </a:pPr>
            <a:r>
              <a:rPr lang="en-US" sz="3200" dirty="0" smtClean="0">
                <a:latin typeface="Bell MT" panose="02020503060305020303" pitchFamily="18" charset="0"/>
                <a:ea typeface="+mj-ea"/>
                <a:cs typeface="+mj-cs"/>
              </a:rPr>
              <a:t>Timmy L. Froemming</a:t>
            </a:r>
            <a:endParaRPr lang="en-US" sz="3200" dirty="0">
              <a:latin typeface="Bell MT" panose="02020503060305020303" pitchFamily="18" charset="0"/>
              <a:ea typeface="+mj-ea"/>
              <a:cs typeface="+mj-cs"/>
            </a:endParaRPr>
          </a:p>
        </p:txBody>
      </p:sp>
      <p:sp>
        <p:nvSpPr>
          <p:cNvPr id="2055" name="TextBox 11"/>
          <p:cNvSpPr txBox="1">
            <a:spLocks noChangeArrowheads="1"/>
          </p:cNvSpPr>
          <p:nvPr/>
        </p:nvSpPr>
        <p:spPr bwMode="auto">
          <a:xfrm>
            <a:off x="1676400" y="6596063"/>
            <a:ext cx="12731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100" dirty="0" smtClean="0">
                <a:latin typeface="Times New Roman" charset="0"/>
                <a:cs typeface="Times New Roman" charset="0"/>
              </a:rPr>
              <a:t>16 December 2022</a:t>
            </a:r>
            <a:endParaRPr lang="en-US" altLang="en-US" sz="1100" dirty="0">
              <a:latin typeface="Times New Roman" charset="0"/>
              <a:cs typeface="Times New Roman" charset="0"/>
            </a:endParaRPr>
          </a:p>
        </p:txBody>
      </p:sp>
      <p:sp>
        <p:nvSpPr>
          <p:cNvPr id="2056" name="TextBox 12"/>
          <p:cNvSpPr txBox="1">
            <a:spLocks noChangeArrowheads="1"/>
          </p:cNvSpPr>
          <p:nvPr/>
        </p:nvSpPr>
        <p:spPr bwMode="auto">
          <a:xfrm>
            <a:off x="2060575" y="6858000"/>
            <a:ext cx="4572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900">
                <a:latin typeface="Calibri" pitchFamily="34" charset="0"/>
              </a:rPr>
              <a:t>Date</a:t>
            </a:r>
          </a:p>
        </p:txBody>
      </p:sp>
      <p:sp>
        <p:nvSpPr>
          <p:cNvPr id="2057" name="TextBox 15"/>
          <p:cNvSpPr txBox="1">
            <a:spLocks noChangeArrowheads="1"/>
          </p:cNvSpPr>
          <p:nvPr/>
        </p:nvSpPr>
        <p:spPr bwMode="auto">
          <a:xfrm>
            <a:off x="6400800" y="6781800"/>
            <a:ext cx="23861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100" dirty="0" smtClean="0">
                <a:latin typeface="Times New Roman" charset="0"/>
                <a:cs typeface="Times New Roman" charset="0"/>
              </a:rPr>
              <a:t>B. C. BURKS</a:t>
            </a:r>
            <a:endParaRPr lang="en-US" altLang="en-US" sz="1100" dirty="0">
              <a:latin typeface="Times New Roman" charset="0"/>
              <a:cs typeface="Times New Roman" charset="0"/>
            </a:endParaRPr>
          </a:p>
          <a:p>
            <a:pPr algn="ctr" eaLnBrk="1" hangingPunct="1"/>
            <a:r>
              <a:rPr lang="en-US" altLang="en-US" sz="1100" dirty="0" smtClean="0">
                <a:latin typeface="Times New Roman" charset="0"/>
                <a:cs typeface="Times New Roman" charset="0"/>
              </a:rPr>
              <a:t>COLONEL, </a:t>
            </a:r>
            <a:r>
              <a:rPr lang="en-US" altLang="en-US" sz="1100" dirty="0">
                <a:latin typeface="Times New Roman" charset="0"/>
                <a:cs typeface="Times New Roman" charset="0"/>
              </a:rPr>
              <a:t>U.S. MARINE CORPS</a:t>
            </a:r>
          </a:p>
          <a:p>
            <a:pPr algn="ctr" eaLnBrk="1" hangingPunct="1"/>
            <a:r>
              <a:rPr lang="en-US" altLang="en-US" sz="1100" dirty="0">
                <a:latin typeface="Times New Roman" charset="0"/>
                <a:cs typeface="Times New Roman" charset="0"/>
              </a:rPr>
              <a:t>COMMANDING OFFICER</a:t>
            </a:r>
          </a:p>
          <a:p>
            <a:pPr algn="ctr" eaLnBrk="1" hangingPunct="1"/>
            <a:r>
              <a:rPr lang="en-US" altLang="en-US" sz="1100" dirty="0" err="1">
                <a:latin typeface="Times New Roman" charset="0"/>
                <a:cs typeface="Times New Roman" charset="0"/>
              </a:rPr>
              <a:t>MCAS</a:t>
            </a:r>
            <a:r>
              <a:rPr lang="en-US" altLang="en-US" sz="1100" dirty="0">
                <a:latin typeface="Times New Roman" charset="0"/>
                <a:cs typeface="Times New Roman" charset="0"/>
              </a:rPr>
              <a:t> CHERRY POINT, NC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285" y="228600"/>
            <a:ext cx="4863830" cy="1838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2133600"/>
            <a:ext cx="89916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ell MT" panose="02020503060305020303" pitchFamily="18" charset="0"/>
              </a:rPr>
              <a:t>DEPARTMENT OF THE NAVY</a:t>
            </a:r>
          </a:p>
          <a:p>
            <a:pPr algn="ctr"/>
            <a:endParaRPr lang="en-US" sz="600" b="1" dirty="0" smtClean="0">
              <a:latin typeface="Bell MT" panose="02020503060305020303" pitchFamily="18" charset="0"/>
            </a:endParaRPr>
          </a:p>
          <a:p>
            <a:pPr algn="ctr"/>
            <a:r>
              <a:rPr lang="en-US" sz="1400" b="1" dirty="0" smtClean="0">
                <a:latin typeface="Castellar" panose="020A0402060406010301" pitchFamily="18" charset="0"/>
              </a:rPr>
              <a:t>THIS IS TO CERTIFY THAT THE SECRETARY OF THE NAVY HAS AWARDED THE</a:t>
            </a:r>
          </a:p>
          <a:p>
            <a:pPr algn="ctr"/>
            <a:r>
              <a:rPr lang="en-US" sz="600" b="1" dirty="0" smtClean="0">
                <a:latin typeface="Castellar" panose="020A0402060406010301" pitchFamily="18" charset="0"/>
              </a:rPr>
              <a:t> 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CIVILIAN SERVICE ACHIEVEMENT MEDAL</a:t>
            </a:r>
          </a:p>
          <a:p>
            <a:pPr algn="ctr"/>
            <a:endParaRPr lang="en-US" sz="800" b="1" dirty="0" smtClean="0">
              <a:latin typeface="Bell MT" panose="02020503060305020303" pitchFamily="18" charset="0"/>
            </a:endParaRPr>
          </a:p>
          <a:p>
            <a:pPr algn="ctr"/>
            <a:r>
              <a:rPr lang="en-US" sz="1400" b="1" dirty="0" smtClean="0">
                <a:latin typeface="Castellar" panose="020A0402060406010301" pitchFamily="18" charset="0"/>
              </a:rPr>
              <a:t>TO</a:t>
            </a:r>
            <a:endParaRPr lang="en-US" sz="1400" b="1" dirty="0">
              <a:latin typeface="Castellar" panose="020A0402060406010301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850" y="6553200"/>
            <a:ext cx="10287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8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C6071C6B5A9345BE01499C0F643FBC" ma:contentTypeVersion="7" ma:contentTypeDescription="Create a new document." ma:contentTypeScope="" ma:versionID="90d9940406210868bd3124c0dc73fd6a">
  <xsd:schema xmlns:xsd="http://www.w3.org/2001/XMLSchema" xmlns:xs="http://www.w3.org/2001/XMLSchema" xmlns:p="http://schemas.microsoft.com/office/2006/metadata/properties" xmlns:ns3="209f0f2f-a54d-46cb-8aa6-1930be4331f1" targetNamespace="http://schemas.microsoft.com/office/2006/metadata/properties" ma:root="true" ma:fieldsID="df750aa78b9b4db40946beaf35687be6" ns3:_="">
    <xsd:import namespace="209f0f2f-a54d-46cb-8aa6-1930be4331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9f0f2f-a54d-46cb-8aa6-1930be4331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AADCA4-2143-477E-AC51-D2E2B08F92F0}">
  <ds:schemaRefs>
    <ds:schemaRef ds:uri="http://purl.org/dc/terms/"/>
    <ds:schemaRef ds:uri="209f0f2f-a54d-46cb-8aa6-1930be4331f1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847899-E135-4BE0-ACD7-5FA82353E8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CD0C62-FBB1-4560-A9D3-1BFD6BDE98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9f0f2f-a54d-46cb-8aa6-1930be4331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101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Bell MT</vt:lpstr>
      <vt:lpstr>Calibri</vt:lpstr>
      <vt:lpstr>Castellar</vt:lpstr>
      <vt:lpstr>Lucida Calligraphy</vt:lpstr>
      <vt:lpstr>Times New Roman</vt:lpstr>
      <vt:lpstr>Office Theme</vt:lpstr>
      <vt:lpstr>PowerPoint Presentation</vt:lpstr>
    </vt:vector>
  </TitlesOfParts>
  <Company>USMC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wayne.snell@usmc.mil</dc:creator>
  <cp:lastModifiedBy>Snell CIV Wayne A</cp:lastModifiedBy>
  <cp:revision>174</cp:revision>
  <cp:lastPrinted>2022-01-24T12:25:30Z</cp:lastPrinted>
  <dcterms:created xsi:type="dcterms:W3CDTF">2012-01-30T14:36:22Z</dcterms:created>
  <dcterms:modified xsi:type="dcterms:W3CDTF">2022-12-06T19:22:48Z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0x010100D7C6071C6B5A9345BE01499C0F643FBC</vt:lpwstr>
  </property>
</Properties>
</file>