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theme/theme3.xml" ContentType="application/vnd.openxmlformats-officedocument.theme+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 id="2147483685" r:id="rId2"/>
    <p:sldMasterId id="2147483698" r:id="rId3"/>
    <p:sldMasterId id="2147483724" r:id="rId4"/>
  </p:sldMasterIdLst>
  <p:notesMasterIdLst>
    <p:notesMasterId r:id="rId30"/>
  </p:notesMasterIdLst>
  <p:sldIdLst>
    <p:sldId id="257" r:id="rId5"/>
    <p:sldId id="258" r:id="rId6"/>
    <p:sldId id="259" r:id="rId7"/>
    <p:sldId id="260" r:id="rId8"/>
    <p:sldId id="261" r:id="rId9"/>
    <p:sldId id="262" r:id="rId10"/>
    <p:sldId id="263" r:id="rId11"/>
    <p:sldId id="264" r:id="rId12"/>
    <p:sldId id="265" r:id="rId13"/>
    <p:sldId id="266" r:id="rId14"/>
    <p:sldId id="267" r:id="rId15"/>
    <p:sldId id="268" r:id="rId16"/>
    <p:sldId id="269" r:id="rId17"/>
    <p:sldId id="270" r:id="rId18"/>
    <p:sldId id="271" r:id="rId19"/>
    <p:sldId id="272" r:id="rId20"/>
    <p:sldId id="273" r:id="rId21"/>
    <p:sldId id="274" r:id="rId22"/>
    <p:sldId id="275" r:id="rId23"/>
    <p:sldId id="276" r:id="rId24"/>
    <p:sldId id="277" r:id="rId25"/>
    <p:sldId id="278" r:id="rId26"/>
    <p:sldId id="279" r:id="rId27"/>
    <p:sldId id="281" r:id="rId28"/>
    <p:sldId id="282" r:id="rId29"/>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80108" autoAdjust="0"/>
  </p:normalViewPr>
  <p:slideViewPr>
    <p:cSldViewPr>
      <p:cViewPr varScale="1">
        <p:scale>
          <a:sx n="48" d="100"/>
          <a:sy n="48" d="100"/>
        </p:scale>
        <p:origin x="-1392" y="-68"/>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slideMaster" Target="slideMasters/slideMaster3.xml"/><Relationship Id="rId21" Type="http://schemas.openxmlformats.org/officeDocument/2006/relationships/slide" Target="slides/slide17.xml"/><Relationship Id="rId34" Type="http://schemas.openxmlformats.org/officeDocument/2006/relationships/tableStyles" Target="tableStyle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presProps" Target="presProps.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5E7DFA0-898A-4DE9-83E4-0C5AA4ABDB39}" type="datetimeFigureOut">
              <a:rPr lang="en-US" smtClean="0"/>
              <a:t>9/25/2013</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DA3F0421-CA07-4A24-88EE-03A72A599B1C}" type="slidenum">
              <a:rPr lang="en-US" smtClean="0"/>
              <a:t>‹#›</a:t>
            </a:fld>
            <a:endParaRPr lang="en-US"/>
          </a:p>
        </p:txBody>
      </p:sp>
    </p:spTree>
    <p:extLst>
      <p:ext uri="{BB962C8B-B14F-4D97-AF65-F5344CB8AC3E}">
        <p14:creationId xmlns:p14="http://schemas.microsoft.com/office/powerpoint/2010/main" val="21418643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7"/>
          <p:cNvSpPr>
            <a:spLocks noGrp="1" noChangeArrowheads="1"/>
          </p:cNvSpPr>
          <p:nvPr>
            <p:ph type="sldNum" sz="quarter" idx="5"/>
          </p:nvPr>
        </p:nvSpPr>
        <p:spPr>
          <a:noFill/>
        </p:spPr>
        <p:txBody>
          <a:bodyPr/>
          <a:lstStyle>
            <a:lvl1pPr defTabSz="913576">
              <a:defRPr sz="2400">
                <a:solidFill>
                  <a:schemeClr val="tx1"/>
                </a:solidFill>
                <a:latin typeface="Times New Roman" pitchFamily="18" charset="0"/>
              </a:defRPr>
            </a:lvl1pPr>
            <a:lvl2pPr marL="735892" indent="-283035" defTabSz="913576">
              <a:defRPr sz="2400">
                <a:solidFill>
                  <a:schemeClr val="tx1"/>
                </a:solidFill>
                <a:latin typeface="Times New Roman" pitchFamily="18" charset="0"/>
              </a:defRPr>
            </a:lvl2pPr>
            <a:lvl3pPr marL="1132142" indent="-226428" defTabSz="913576">
              <a:defRPr sz="2400">
                <a:solidFill>
                  <a:schemeClr val="tx1"/>
                </a:solidFill>
                <a:latin typeface="Times New Roman" pitchFamily="18" charset="0"/>
              </a:defRPr>
            </a:lvl3pPr>
            <a:lvl4pPr marL="1584998" indent="-226428" defTabSz="913576">
              <a:defRPr sz="2400">
                <a:solidFill>
                  <a:schemeClr val="tx1"/>
                </a:solidFill>
                <a:latin typeface="Times New Roman" pitchFamily="18" charset="0"/>
              </a:defRPr>
            </a:lvl4pPr>
            <a:lvl5pPr marL="2037855" indent="-226428" defTabSz="913576">
              <a:defRPr sz="2400">
                <a:solidFill>
                  <a:schemeClr val="tx1"/>
                </a:solidFill>
                <a:latin typeface="Times New Roman" pitchFamily="18" charset="0"/>
              </a:defRPr>
            </a:lvl5pPr>
            <a:lvl6pPr marL="2490711" indent="-226428" defTabSz="913576" eaLnBrk="0" fontAlgn="base" hangingPunct="0">
              <a:spcBef>
                <a:spcPct val="0"/>
              </a:spcBef>
              <a:spcAft>
                <a:spcPct val="0"/>
              </a:spcAft>
              <a:defRPr sz="2400">
                <a:solidFill>
                  <a:schemeClr val="tx1"/>
                </a:solidFill>
                <a:latin typeface="Times New Roman" pitchFamily="18" charset="0"/>
              </a:defRPr>
            </a:lvl6pPr>
            <a:lvl7pPr marL="2943568" indent="-226428" defTabSz="913576" eaLnBrk="0" fontAlgn="base" hangingPunct="0">
              <a:spcBef>
                <a:spcPct val="0"/>
              </a:spcBef>
              <a:spcAft>
                <a:spcPct val="0"/>
              </a:spcAft>
              <a:defRPr sz="2400">
                <a:solidFill>
                  <a:schemeClr val="tx1"/>
                </a:solidFill>
                <a:latin typeface="Times New Roman" pitchFamily="18" charset="0"/>
              </a:defRPr>
            </a:lvl7pPr>
            <a:lvl8pPr marL="3396425" indent="-226428" defTabSz="913576" eaLnBrk="0" fontAlgn="base" hangingPunct="0">
              <a:spcBef>
                <a:spcPct val="0"/>
              </a:spcBef>
              <a:spcAft>
                <a:spcPct val="0"/>
              </a:spcAft>
              <a:defRPr sz="2400">
                <a:solidFill>
                  <a:schemeClr val="tx1"/>
                </a:solidFill>
                <a:latin typeface="Times New Roman" pitchFamily="18" charset="0"/>
              </a:defRPr>
            </a:lvl8pPr>
            <a:lvl9pPr marL="3849281" indent="-226428" defTabSz="913576" eaLnBrk="0" fontAlgn="base" hangingPunct="0">
              <a:spcBef>
                <a:spcPct val="0"/>
              </a:spcBef>
              <a:spcAft>
                <a:spcPct val="0"/>
              </a:spcAft>
              <a:defRPr sz="2400">
                <a:solidFill>
                  <a:schemeClr val="tx1"/>
                </a:solidFill>
                <a:latin typeface="Times New Roman" pitchFamily="18" charset="0"/>
              </a:defRPr>
            </a:lvl9pPr>
          </a:lstStyle>
          <a:p>
            <a:fld id="{D4B34928-29DC-4955-B411-101AB8E25AC9}" type="slidenum">
              <a:rPr lang="en-US" sz="1200">
                <a:solidFill>
                  <a:prstClr val="black"/>
                </a:solidFill>
              </a:rPr>
              <a:pPr/>
              <a:t>1</a:t>
            </a:fld>
            <a:endParaRPr lang="en-US" sz="1200">
              <a:solidFill>
                <a:prstClr val="black"/>
              </a:solidFill>
            </a:endParaRPr>
          </a:p>
        </p:txBody>
      </p:sp>
      <p:sp>
        <p:nvSpPr>
          <p:cNvPr id="59395" name="Rectangle 2"/>
          <p:cNvSpPr>
            <a:spLocks noGrp="1" noRot="1" noChangeAspect="1" noChangeArrowheads="1" noTextEdit="1"/>
          </p:cNvSpPr>
          <p:nvPr>
            <p:ph type="sldImg"/>
          </p:nvPr>
        </p:nvSpPr>
        <p:spPr>
          <a:xfrm>
            <a:off x="1144588" y="685800"/>
            <a:ext cx="4572000" cy="3429000"/>
          </a:xfrm>
          <a:ln/>
        </p:spPr>
      </p:sp>
      <p:sp>
        <p:nvSpPr>
          <p:cNvPr id="59396" name="Rectangle 3"/>
          <p:cNvSpPr>
            <a:spLocks noGrp="1" noChangeArrowheads="1"/>
          </p:cNvSpPr>
          <p:nvPr>
            <p:ph type="body" idx="1"/>
          </p:nvPr>
        </p:nvSpPr>
        <p:spPr>
          <a:noFill/>
        </p:spPr>
        <p:txBody>
          <a:bodyPr/>
          <a:lstStyle/>
          <a:p>
            <a:r>
              <a:rPr lang="en-US" b="1" dirty="0" smtClean="0">
                <a:latin typeface="Times New Roman" pitchFamily="18" charset="0"/>
              </a:rPr>
              <a:t>Slide Show Notes</a:t>
            </a:r>
          </a:p>
          <a:p>
            <a:r>
              <a:rPr lang="en-US" dirty="0" smtClean="0">
                <a:latin typeface="Times New Roman" pitchFamily="18" charset="0"/>
              </a:rPr>
              <a:t>Before we begin, let’s take a short pre-quiz to see how much you already know about job hazard analysis. See if you can answer these three questions correctly: Here are the answers.</a:t>
            </a:r>
          </a:p>
          <a:p>
            <a:pPr lvl="1"/>
            <a:r>
              <a:rPr lang="en-US" dirty="0" smtClean="0">
                <a:latin typeface="Times New Roman" pitchFamily="18" charset="0"/>
              </a:rPr>
              <a:t>OSHA has developed: </a:t>
            </a:r>
            <a:r>
              <a:rPr lang="en-US" b="1" dirty="0" smtClean="0">
                <a:latin typeface="Times New Roman" pitchFamily="18" charset="0"/>
              </a:rPr>
              <a:t>b</a:t>
            </a:r>
            <a:r>
              <a:rPr lang="en-US" dirty="0" smtClean="0">
                <a:latin typeface="Times New Roman" pitchFamily="18" charset="0"/>
              </a:rPr>
              <a:t>—Guidelines for JHA.</a:t>
            </a:r>
          </a:p>
          <a:p>
            <a:pPr lvl="1"/>
            <a:r>
              <a:rPr lang="en-US" dirty="0" smtClean="0">
                <a:latin typeface="Times New Roman" pitchFamily="18" charset="0"/>
              </a:rPr>
              <a:t>True—Job hazard analysis helps to reduce workplace absences.</a:t>
            </a:r>
          </a:p>
          <a:p>
            <a:pPr lvl="1"/>
            <a:r>
              <a:rPr lang="en-US" dirty="0" smtClean="0">
                <a:latin typeface="Times New Roman" pitchFamily="18" charset="0"/>
              </a:rPr>
              <a:t>The correct answer is: </a:t>
            </a:r>
            <a:r>
              <a:rPr lang="en-US" b="1" dirty="0" smtClean="0">
                <a:latin typeface="Times New Roman" pitchFamily="18" charset="0"/>
              </a:rPr>
              <a:t>a</a:t>
            </a:r>
            <a:r>
              <a:rPr lang="en-US" dirty="0" smtClean="0">
                <a:latin typeface="Times New Roman" pitchFamily="18" charset="0"/>
              </a:rPr>
              <a:t>—Break down the process.</a:t>
            </a:r>
          </a:p>
          <a:p>
            <a:r>
              <a:rPr lang="en-US" dirty="0" smtClean="0">
                <a:latin typeface="Times New Roman" pitchFamily="18" charset="0"/>
              </a:rPr>
              <a:t>How did you do? If you got them correct—congratulations, you are well on your way to learning about job hazard analysis! If you didn’t get all of them correct, don’t worry. We will be going over this information and much more during this session.</a:t>
            </a: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7"/>
          <p:cNvSpPr>
            <a:spLocks noGrp="1" noChangeArrowheads="1"/>
          </p:cNvSpPr>
          <p:nvPr>
            <p:ph type="sldNum" sz="quarter" idx="5"/>
          </p:nvPr>
        </p:nvSpPr>
        <p:spPr>
          <a:noFill/>
        </p:spPr>
        <p:txBody>
          <a:bodyPr/>
          <a:lstStyle>
            <a:lvl1pPr defTabSz="913576">
              <a:defRPr sz="2400">
                <a:solidFill>
                  <a:schemeClr val="tx1"/>
                </a:solidFill>
                <a:latin typeface="Times New Roman" pitchFamily="18" charset="0"/>
              </a:defRPr>
            </a:lvl1pPr>
            <a:lvl2pPr marL="735892" indent="-283035" defTabSz="913576">
              <a:defRPr sz="2400">
                <a:solidFill>
                  <a:schemeClr val="tx1"/>
                </a:solidFill>
                <a:latin typeface="Times New Roman" pitchFamily="18" charset="0"/>
              </a:defRPr>
            </a:lvl2pPr>
            <a:lvl3pPr marL="1132142" indent="-226428" defTabSz="913576">
              <a:defRPr sz="2400">
                <a:solidFill>
                  <a:schemeClr val="tx1"/>
                </a:solidFill>
                <a:latin typeface="Times New Roman" pitchFamily="18" charset="0"/>
              </a:defRPr>
            </a:lvl3pPr>
            <a:lvl4pPr marL="1584998" indent="-226428" defTabSz="913576">
              <a:defRPr sz="2400">
                <a:solidFill>
                  <a:schemeClr val="tx1"/>
                </a:solidFill>
                <a:latin typeface="Times New Roman" pitchFamily="18" charset="0"/>
              </a:defRPr>
            </a:lvl4pPr>
            <a:lvl5pPr marL="2037855" indent="-226428" defTabSz="913576">
              <a:defRPr sz="2400">
                <a:solidFill>
                  <a:schemeClr val="tx1"/>
                </a:solidFill>
                <a:latin typeface="Times New Roman" pitchFamily="18" charset="0"/>
              </a:defRPr>
            </a:lvl5pPr>
            <a:lvl6pPr marL="2490711" indent="-226428" defTabSz="913576" eaLnBrk="0" fontAlgn="base" hangingPunct="0">
              <a:spcBef>
                <a:spcPct val="0"/>
              </a:spcBef>
              <a:spcAft>
                <a:spcPct val="0"/>
              </a:spcAft>
              <a:defRPr sz="2400">
                <a:solidFill>
                  <a:schemeClr val="tx1"/>
                </a:solidFill>
                <a:latin typeface="Times New Roman" pitchFamily="18" charset="0"/>
              </a:defRPr>
            </a:lvl6pPr>
            <a:lvl7pPr marL="2943568" indent="-226428" defTabSz="913576" eaLnBrk="0" fontAlgn="base" hangingPunct="0">
              <a:spcBef>
                <a:spcPct val="0"/>
              </a:spcBef>
              <a:spcAft>
                <a:spcPct val="0"/>
              </a:spcAft>
              <a:defRPr sz="2400">
                <a:solidFill>
                  <a:schemeClr val="tx1"/>
                </a:solidFill>
                <a:latin typeface="Times New Roman" pitchFamily="18" charset="0"/>
              </a:defRPr>
            </a:lvl7pPr>
            <a:lvl8pPr marL="3396425" indent="-226428" defTabSz="913576" eaLnBrk="0" fontAlgn="base" hangingPunct="0">
              <a:spcBef>
                <a:spcPct val="0"/>
              </a:spcBef>
              <a:spcAft>
                <a:spcPct val="0"/>
              </a:spcAft>
              <a:defRPr sz="2400">
                <a:solidFill>
                  <a:schemeClr val="tx1"/>
                </a:solidFill>
                <a:latin typeface="Times New Roman" pitchFamily="18" charset="0"/>
              </a:defRPr>
            </a:lvl8pPr>
            <a:lvl9pPr marL="3849281" indent="-226428" defTabSz="913576" eaLnBrk="0" fontAlgn="base" hangingPunct="0">
              <a:spcBef>
                <a:spcPct val="0"/>
              </a:spcBef>
              <a:spcAft>
                <a:spcPct val="0"/>
              </a:spcAft>
              <a:defRPr sz="2400">
                <a:solidFill>
                  <a:schemeClr val="tx1"/>
                </a:solidFill>
                <a:latin typeface="Times New Roman" pitchFamily="18" charset="0"/>
              </a:defRPr>
            </a:lvl9pPr>
          </a:lstStyle>
          <a:p>
            <a:fld id="{3B29D4A1-E1E5-4F3C-9813-38B40D67DDE2}" type="slidenum">
              <a:rPr lang="en-US" sz="1200">
                <a:solidFill>
                  <a:prstClr val="black"/>
                </a:solidFill>
              </a:rPr>
              <a:pPr/>
              <a:t>10</a:t>
            </a:fld>
            <a:endParaRPr lang="en-US" sz="1200">
              <a:solidFill>
                <a:prstClr val="black"/>
              </a:solidFill>
            </a:endParaRPr>
          </a:p>
        </p:txBody>
      </p:sp>
      <p:sp>
        <p:nvSpPr>
          <p:cNvPr id="68611" name="Rectangle 7"/>
          <p:cNvSpPr txBox="1">
            <a:spLocks noGrp="1" noChangeArrowheads="1"/>
          </p:cNvSpPr>
          <p:nvPr/>
        </p:nvSpPr>
        <p:spPr bwMode="auto">
          <a:xfrm>
            <a:off x="3885887" y="8687430"/>
            <a:ext cx="2972114" cy="4565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2" tIns="45716" rIns="91432" bIns="45716" anchor="b"/>
          <a:lstStyle>
            <a:lvl1pPr defTabSz="922338">
              <a:defRPr sz="2400">
                <a:solidFill>
                  <a:schemeClr val="tx1"/>
                </a:solidFill>
                <a:latin typeface="Times New Roman" pitchFamily="18" charset="0"/>
              </a:defRPr>
            </a:lvl1pPr>
            <a:lvl2pPr marL="742950" indent="-285750" defTabSz="922338">
              <a:defRPr sz="2400">
                <a:solidFill>
                  <a:schemeClr val="tx1"/>
                </a:solidFill>
                <a:latin typeface="Times New Roman" pitchFamily="18" charset="0"/>
              </a:defRPr>
            </a:lvl2pPr>
            <a:lvl3pPr marL="1143000" indent="-228600" defTabSz="922338">
              <a:defRPr sz="2400">
                <a:solidFill>
                  <a:schemeClr val="tx1"/>
                </a:solidFill>
                <a:latin typeface="Times New Roman" pitchFamily="18" charset="0"/>
              </a:defRPr>
            </a:lvl3pPr>
            <a:lvl4pPr marL="1600200" indent="-228600" defTabSz="922338">
              <a:defRPr sz="2400">
                <a:solidFill>
                  <a:schemeClr val="tx1"/>
                </a:solidFill>
                <a:latin typeface="Times New Roman" pitchFamily="18" charset="0"/>
              </a:defRPr>
            </a:lvl4pPr>
            <a:lvl5pPr marL="2057400" indent="-228600" defTabSz="922338">
              <a:defRPr sz="2400">
                <a:solidFill>
                  <a:schemeClr val="tx1"/>
                </a:solidFill>
                <a:latin typeface="Times New Roman" pitchFamily="18" charset="0"/>
              </a:defRPr>
            </a:lvl5pPr>
            <a:lvl6pPr marL="2514600" indent="-228600" defTabSz="922338" eaLnBrk="0" fontAlgn="base" hangingPunct="0">
              <a:spcBef>
                <a:spcPct val="0"/>
              </a:spcBef>
              <a:spcAft>
                <a:spcPct val="0"/>
              </a:spcAft>
              <a:defRPr sz="2400">
                <a:solidFill>
                  <a:schemeClr val="tx1"/>
                </a:solidFill>
                <a:latin typeface="Times New Roman" pitchFamily="18" charset="0"/>
              </a:defRPr>
            </a:lvl6pPr>
            <a:lvl7pPr marL="2971800" indent="-228600" defTabSz="922338" eaLnBrk="0" fontAlgn="base" hangingPunct="0">
              <a:spcBef>
                <a:spcPct val="0"/>
              </a:spcBef>
              <a:spcAft>
                <a:spcPct val="0"/>
              </a:spcAft>
              <a:defRPr sz="2400">
                <a:solidFill>
                  <a:schemeClr val="tx1"/>
                </a:solidFill>
                <a:latin typeface="Times New Roman" pitchFamily="18" charset="0"/>
              </a:defRPr>
            </a:lvl7pPr>
            <a:lvl8pPr marL="3429000" indent="-228600" defTabSz="922338" eaLnBrk="0" fontAlgn="base" hangingPunct="0">
              <a:spcBef>
                <a:spcPct val="0"/>
              </a:spcBef>
              <a:spcAft>
                <a:spcPct val="0"/>
              </a:spcAft>
              <a:defRPr sz="2400">
                <a:solidFill>
                  <a:schemeClr val="tx1"/>
                </a:solidFill>
                <a:latin typeface="Times New Roman" pitchFamily="18" charset="0"/>
              </a:defRPr>
            </a:lvl8pPr>
            <a:lvl9pPr marL="3886200" indent="-228600" defTabSz="922338" eaLnBrk="0" fontAlgn="base" hangingPunct="0">
              <a:spcBef>
                <a:spcPct val="0"/>
              </a:spcBef>
              <a:spcAft>
                <a:spcPct val="0"/>
              </a:spcAft>
              <a:defRPr sz="2400">
                <a:solidFill>
                  <a:schemeClr val="tx1"/>
                </a:solidFill>
                <a:latin typeface="Times New Roman" pitchFamily="18" charset="0"/>
              </a:defRPr>
            </a:lvl9pPr>
          </a:lstStyle>
          <a:p>
            <a:pPr algn="r" eaLnBrk="0" fontAlgn="base" hangingPunct="0">
              <a:spcBef>
                <a:spcPct val="0"/>
              </a:spcBef>
              <a:spcAft>
                <a:spcPct val="0"/>
              </a:spcAft>
            </a:pPr>
            <a:fld id="{6EC70D49-2DEC-4C6A-9DD2-F61C0E229C9D}" type="slidenum">
              <a:rPr lang="en-US" sz="1200">
                <a:solidFill>
                  <a:prstClr val="black"/>
                </a:solidFill>
              </a:rPr>
              <a:pPr algn="r" eaLnBrk="0" fontAlgn="base" hangingPunct="0">
                <a:spcBef>
                  <a:spcPct val="0"/>
                </a:spcBef>
                <a:spcAft>
                  <a:spcPct val="0"/>
                </a:spcAft>
              </a:pPr>
              <a:t>10</a:t>
            </a:fld>
            <a:endParaRPr lang="en-US" sz="1200">
              <a:solidFill>
                <a:prstClr val="black"/>
              </a:solidFill>
            </a:endParaRPr>
          </a:p>
        </p:txBody>
      </p:sp>
      <p:sp>
        <p:nvSpPr>
          <p:cNvPr id="68612" name="Rectangle 5"/>
          <p:cNvSpPr>
            <a:spLocks noGrp="1" noRot="1" noChangeAspect="1" noChangeArrowheads="1" noTextEdit="1"/>
          </p:cNvSpPr>
          <p:nvPr>
            <p:ph type="sldImg"/>
          </p:nvPr>
        </p:nvSpPr>
        <p:spPr>
          <a:xfrm>
            <a:off x="1143000" y="685800"/>
            <a:ext cx="4572000" cy="3429000"/>
          </a:xfrm>
          <a:ln/>
        </p:spPr>
      </p:sp>
      <p:sp>
        <p:nvSpPr>
          <p:cNvPr id="68613" name="Rectangle 6"/>
          <p:cNvSpPr>
            <a:spLocks noGrp="1" noChangeArrowheads="1"/>
          </p:cNvSpPr>
          <p:nvPr>
            <p:ph type="body" idx="1"/>
          </p:nvPr>
        </p:nvSpPr>
        <p:spPr>
          <a:noFill/>
        </p:spPr>
        <p:txBody>
          <a:bodyPr/>
          <a:lstStyle/>
          <a:p>
            <a:r>
              <a:rPr lang="en-US" b="1" dirty="0" smtClean="0">
                <a:latin typeface="Times New Roman" pitchFamily="18" charset="0"/>
              </a:rPr>
              <a:t>Slide Show Notes</a:t>
            </a:r>
          </a:p>
          <a:p>
            <a:r>
              <a:rPr lang="en-US" dirty="0" smtClean="0">
                <a:latin typeface="Times New Roman" pitchFamily="18" charset="0"/>
              </a:rPr>
              <a:t>To assist in inspections and to facilitate the identification of workplace hazards we use area hazard checklists. These checklists help us evaluate:</a:t>
            </a:r>
          </a:p>
          <a:p>
            <a:pPr lvl="1"/>
            <a:r>
              <a:rPr lang="en-US" dirty="0" smtClean="0">
                <a:latin typeface="Times New Roman" pitchFamily="18" charset="0"/>
              </a:rPr>
              <a:t>Equipment</a:t>
            </a:r>
          </a:p>
          <a:p>
            <a:pPr lvl="1"/>
            <a:r>
              <a:rPr lang="en-US" dirty="0" smtClean="0">
                <a:latin typeface="Times New Roman" pitchFamily="18" charset="0"/>
              </a:rPr>
              <a:t>Procedures</a:t>
            </a:r>
            <a:endParaRPr lang="en-US" i="1" dirty="0" smtClean="0">
              <a:latin typeface="Times New Roman" pitchFamily="18" charset="0"/>
            </a:endParaRPr>
          </a:p>
          <a:p>
            <a:pPr lvl="1"/>
            <a:r>
              <a:rPr lang="en-US" dirty="0" smtClean="0">
                <a:latin typeface="Times New Roman" pitchFamily="18" charset="0"/>
              </a:rPr>
              <a:t>Personnel</a:t>
            </a:r>
          </a:p>
          <a:p>
            <a:r>
              <a:rPr lang="en-US" dirty="0" smtClean="0">
                <a:latin typeface="Times New Roman" pitchFamily="18" charset="0"/>
              </a:rPr>
              <a:t>Are you familiar with the area hazard checklists we use in job hazard analysis? If not, ask your supervisor or the safety representative if you can see the checklist for your work area.</a:t>
            </a:r>
          </a:p>
          <a:p>
            <a:r>
              <a:rPr lang="en-US" i="1" dirty="0" smtClean="0">
                <a:latin typeface="Times New Roman" pitchFamily="18" charset="0"/>
              </a:rPr>
              <a:t>Bring samples of area hazard checklists used by your organization to the session and review them with trainees.</a:t>
            </a:r>
            <a:r>
              <a:rPr lang="en-US" dirty="0" smtClean="0">
                <a:latin typeface="Times New Roman" pitchFamily="18" charset="0"/>
              </a:rPr>
              <a:t> </a:t>
            </a:r>
          </a:p>
          <a:p>
            <a:pPr lvl="1"/>
            <a:endParaRPr lang="en-US" dirty="0" smtClean="0">
              <a:latin typeface="Times New Roman" pitchFamily="18" charset="0"/>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7"/>
          <p:cNvSpPr>
            <a:spLocks noGrp="1" noChangeArrowheads="1"/>
          </p:cNvSpPr>
          <p:nvPr>
            <p:ph type="sldNum" sz="quarter" idx="5"/>
          </p:nvPr>
        </p:nvSpPr>
        <p:spPr>
          <a:noFill/>
        </p:spPr>
        <p:txBody>
          <a:bodyPr/>
          <a:lstStyle>
            <a:lvl1pPr defTabSz="913576">
              <a:defRPr sz="2400">
                <a:solidFill>
                  <a:schemeClr val="tx1"/>
                </a:solidFill>
                <a:latin typeface="Times New Roman" pitchFamily="18" charset="0"/>
              </a:defRPr>
            </a:lvl1pPr>
            <a:lvl2pPr marL="735892" indent="-283035" defTabSz="913576">
              <a:defRPr sz="2400">
                <a:solidFill>
                  <a:schemeClr val="tx1"/>
                </a:solidFill>
                <a:latin typeface="Times New Roman" pitchFamily="18" charset="0"/>
              </a:defRPr>
            </a:lvl2pPr>
            <a:lvl3pPr marL="1132142" indent="-226428" defTabSz="913576">
              <a:defRPr sz="2400">
                <a:solidFill>
                  <a:schemeClr val="tx1"/>
                </a:solidFill>
                <a:latin typeface="Times New Roman" pitchFamily="18" charset="0"/>
              </a:defRPr>
            </a:lvl3pPr>
            <a:lvl4pPr marL="1584998" indent="-226428" defTabSz="913576">
              <a:defRPr sz="2400">
                <a:solidFill>
                  <a:schemeClr val="tx1"/>
                </a:solidFill>
                <a:latin typeface="Times New Roman" pitchFamily="18" charset="0"/>
              </a:defRPr>
            </a:lvl4pPr>
            <a:lvl5pPr marL="2037855" indent="-226428" defTabSz="913576">
              <a:defRPr sz="2400">
                <a:solidFill>
                  <a:schemeClr val="tx1"/>
                </a:solidFill>
                <a:latin typeface="Times New Roman" pitchFamily="18" charset="0"/>
              </a:defRPr>
            </a:lvl5pPr>
            <a:lvl6pPr marL="2490711" indent="-226428" defTabSz="913576" eaLnBrk="0" fontAlgn="base" hangingPunct="0">
              <a:spcBef>
                <a:spcPct val="0"/>
              </a:spcBef>
              <a:spcAft>
                <a:spcPct val="0"/>
              </a:spcAft>
              <a:defRPr sz="2400">
                <a:solidFill>
                  <a:schemeClr val="tx1"/>
                </a:solidFill>
                <a:latin typeface="Times New Roman" pitchFamily="18" charset="0"/>
              </a:defRPr>
            </a:lvl6pPr>
            <a:lvl7pPr marL="2943568" indent="-226428" defTabSz="913576" eaLnBrk="0" fontAlgn="base" hangingPunct="0">
              <a:spcBef>
                <a:spcPct val="0"/>
              </a:spcBef>
              <a:spcAft>
                <a:spcPct val="0"/>
              </a:spcAft>
              <a:defRPr sz="2400">
                <a:solidFill>
                  <a:schemeClr val="tx1"/>
                </a:solidFill>
                <a:latin typeface="Times New Roman" pitchFamily="18" charset="0"/>
              </a:defRPr>
            </a:lvl7pPr>
            <a:lvl8pPr marL="3396425" indent="-226428" defTabSz="913576" eaLnBrk="0" fontAlgn="base" hangingPunct="0">
              <a:spcBef>
                <a:spcPct val="0"/>
              </a:spcBef>
              <a:spcAft>
                <a:spcPct val="0"/>
              </a:spcAft>
              <a:defRPr sz="2400">
                <a:solidFill>
                  <a:schemeClr val="tx1"/>
                </a:solidFill>
                <a:latin typeface="Times New Roman" pitchFamily="18" charset="0"/>
              </a:defRPr>
            </a:lvl8pPr>
            <a:lvl9pPr marL="3849281" indent="-226428" defTabSz="913576" eaLnBrk="0" fontAlgn="base" hangingPunct="0">
              <a:spcBef>
                <a:spcPct val="0"/>
              </a:spcBef>
              <a:spcAft>
                <a:spcPct val="0"/>
              </a:spcAft>
              <a:defRPr sz="2400">
                <a:solidFill>
                  <a:schemeClr val="tx1"/>
                </a:solidFill>
                <a:latin typeface="Times New Roman" pitchFamily="18" charset="0"/>
              </a:defRPr>
            </a:lvl9pPr>
          </a:lstStyle>
          <a:p>
            <a:fld id="{CF575F49-6A49-452E-929C-7785DBDC7FD4}" type="slidenum">
              <a:rPr lang="en-US" sz="1200">
                <a:solidFill>
                  <a:prstClr val="black"/>
                </a:solidFill>
              </a:rPr>
              <a:pPr/>
              <a:t>11</a:t>
            </a:fld>
            <a:endParaRPr lang="en-US" sz="1200">
              <a:solidFill>
                <a:prstClr val="black"/>
              </a:solidFill>
            </a:endParaRPr>
          </a:p>
        </p:txBody>
      </p:sp>
      <p:sp>
        <p:nvSpPr>
          <p:cNvPr id="69635" name="Rectangle 7"/>
          <p:cNvSpPr txBox="1">
            <a:spLocks noGrp="1" noChangeArrowheads="1"/>
          </p:cNvSpPr>
          <p:nvPr/>
        </p:nvSpPr>
        <p:spPr bwMode="auto">
          <a:xfrm>
            <a:off x="3885887" y="8687430"/>
            <a:ext cx="2972114" cy="4565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2" tIns="45716" rIns="91432" bIns="45716" anchor="b"/>
          <a:lstStyle>
            <a:lvl1pPr defTabSz="922338">
              <a:defRPr sz="2400">
                <a:solidFill>
                  <a:schemeClr val="tx1"/>
                </a:solidFill>
                <a:latin typeface="Times New Roman" pitchFamily="18" charset="0"/>
              </a:defRPr>
            </a:lvl1pPr>
            <a:lvl2pPr marL="742950" indent="-285750" defTabSz="922338">
              <a:defRPr sz="2400">
                <a:solidFill>
                  <a:schemeClr val="tx1"/>
                </a:solidFill>
                <a:latin typeface="Times New Roman" pitchFamily="18" charset="0"/>
              </a:defRPr>
            </a:lvl2pPr>
            <a:lvl3pPr marL="1143000" indent="-228600" defTabSz="922338">
              <a:defRPr sz="2400">
                <a:solidFill>
                  <a:schemeClr val="tx1"/>
                </a:solidFill>
                <a:latin typeface="Times New Roman" pitchFamily="18" charset="0"/>
              </a:defRPr>
            </a:lvl3pPr>
            <a:lvl4pPr marL="1600200" indent="-228600" defTabSz="922338">
              <a:defRPr sz="2400">
                <a:solidFill>
                  <a:schemeClr val="tx1"/>
                </a:solidFill>
                <a:latin typeface="Times New Roman" pitchFamily="18" charset="0"/>
              </a:defRPr>
            </a:lvl4pPr>
            <a:lvl5pPr marL="2057400" indent="-228600" defTabSz="922338">
              <a:defRPr sz="2400">
                <a:solidFill>
                  <a:schemeClr val="tx1"/>
                </a:solidFill>
                <a:latin typeface="Times New Roman" pitchFamily="18" charset="0"/>
              </a:defRPr>
            </a:lvl5pPr>
            <a:lvl6pPr marL="2514600" indent="-228600" defTabSz="922338" eaLnBrk="0" fontAlgn="base" hangingPunct="0">
              <a:spcBef>
                <a:spcPct val="0"/>
              </a:spcBef>
              <a:spcAft>
                <a:spcPct val="0"/>
              </a:spcAft>
              <a:defRPr sz="2400">
                <a:solidFill>
                  <a:schemeClr val="tx1"/>
                </a:solidFill>
                <a:latin typeface="Times New Roman" pitchFamily="18" charset="0"/>
              </a:defRPr>
            </a:lvl6pPr>
            <a:lvl7pPr marL="2971800" indent="-228600" defTabSz="922338" eaLnBrk="0" fontAlgn="base" hangingPunct="0">
              <a:spcBef>
                <a:spcPct val="0"/>
              </a:spcBef>
              <a:spcAft>
                <a:spcPct val="0"/>
              </a:spcAft>
              <a:defRPr sz="2400">
                <a:solidFill>
                  <a:schemeClr val="tx1"/>
                </a:solidFill>
                <a:latin typeface="Times New Roman" pitchFamily="18" charset="0"/>
              </a:defRPr>
            </a:lvl7pPr>
            <a:lvl8pPr marL="3429000" indent="-228600" defTabSz="922338" eaLnBrk="0" fontAlgn="base" hangingPunct="0">
              <a:spcBef>
                <a:spcPct val="0"/>
              </a:spcBef>
              <a:spcAft>
                <a:spcPct val="0"/>
              </a:spcAft>
              <a:defRPr sz="2400">
                <a:solidFill>
                  <a:schemeClr val="tx1"/>
                </a:solidFill>
                <a:latin typeface="Times New Roman" pitchFamily="18" charset="0"/>
              </a:defRPr>
            </a:lvl8pPr>
            <a:lvl9pPr marL="3886200" indent="-228600" defTabSz="922338" eaLnBrk="0" fontAlgn="base" hangingPunct="0">
              <a:spcBef>
                <a:spcPct val="0"/>
              </a:spcBef>
              <a:spcAft>
                <a:spcPct val="0"/>
              </a:spcAft>
              <a:defRPr sz="2400">
                <a:solidFill>
                  <a:schemeClr val="tx1"/>
                </a:solidFill>
                <a:latin typeface="Times New Roman" pitchFamily="18" charset="0"/>
              </a:defRPr>
            </a:lvl9pPr>
          </a:lstStyle>
          <a:p>
            <a:pPr algn="r" eaLnBrk="0" fontAlgn="base" hangingPunct="0">
              <a:spcBef>
                <a:spcPct val="0"/>
              </a:spcBef>
              <a:spcAft>
                <a:spcPct val="0"/>
              </a:spcAft>
            </a:pPr>
            <a:fld id="{1322FCD7-9C4D-4F3B-BBFC-3A24F9FDC58F}" type="slidenum">
              <a:rPr lang="en-US" sz="1200">
                <a:solidFill>
                  <a:prstClr val="black"/>
                </a:solidFill>
              </a:rPr>
              <a:pPr algn="r" eaLnBrk="0" fontAlgn="base" hangingPunct="0">
                <a:spcBef>
                  <a:spcPct val="0"/>
                </a:spcBef>
                <a:spcAft>
                  <a:spcPct val="0"/>
                </a:spcAft>
              </a:pPr>
              <a:t>11</a:t>
            </a:fld>
            <a:endParaRPr lang="en-US" sz="1200">
              <a:solidFill>
                <a:prstClr val="black"/>
              </a:solidFill>
            </a:endParaRPr>
          </a:p>
        </p:txBody>
      </p:sp>
      <p:sp>
        <p:nvSpPr>
          <p:cNvPr id="69636" name="Rectangle 6"/>
          <p:cNvSpPr>
            <a:spLocks noGrp="1" noRot="1" noChangeAspect="1" noChangeArrowheads="1" noTextEdit="1"/>
          </p:cNvSpPr>
          <p:nvPr>
            <p:ph type="sldImg"/>
          </p:nvPr>
        </p:nvSpPr>
        <p:spPr>
          <a:xfrm>
            <a:off x="1143000" y="685800"/>
            <a:ext cx="4572000" cy="3429000"/>
          </a:xfrm>
          <a:ln/>
        </p:spPr>
      </p:sp>
      <p:sp>
        <p:nvSpPr>
          <p:cNvPr id="69637" name="Rectangle 7"/>
          <p:cNvSpPr>
            <a:spLocks noGrp="1" noChangeArrowheads="1"/>
          </p:cNvSpPr>
          <p:nvPr>
            <p:ph type="body" idx="1"/>
          </p:nvPr>
        </p:nvSpPr>
        <p:spPr>
          <a:noFill/>
        </p:spPr>
        <p:txBody>
          <a:bodyPr/>
          <a:lstStyle/>
          <a:p>
            <a:r>
              <a:rPr lang="en-US" b="1" dirty="0" smtClean="0">
                <a:latin typeface="Times New Roman" pitchFamily="18" charset="0"/>
              </a:rPr>
              <a:t>Slide Show Notes</a:t>
            </a:r>
          </a:p>
          <a:p>
            <a:r>
              <a:rPr lang="en-US" dirty="0" smtClean="0">
                <a:latin typeface="Times New Roman" pitchFamily="18" charset="0"/>
              </a:rPr>
              <a:t>During JHA inspections the people conducting the inspection will be looking closely at all the discrete elements involved in an operation or process from start to finish. In other words, they’ll be watching the following actions closely:</a:t>
            </a:r>
          </a:p>
          <a:p>
            <a:r>
              <a:rPr lang="en-US" dirty="0" smtClean="0">
                <a:latin typeface="Times New Roman" pitchFamily="18" charset="0"/>
              </a:rPr>
              <a:t>          Preparation prior to start-up;</a:t>
            </a:r>
          </a:p>
          <a:p>
            <a:pPr lvl="1"/>
            <a:r>
              <a:rPr lang="en-US" dirty="0" smtClean="0">
                <a:latin typeface="Times New Roman" pitchFamily="18" charset="0"/>
              </a:rPr>
              <a:t>Start-up;</a:t>
            </a:r>
          </a:p>
          <a:p>
            <a:pPr lvl="1"/>
            <a:r>
              <a:rPr lang="en-US" dirty="0" smtClean="0">
                <a:latin typeface="Times New Roman" pitchFamily="18" charset="0"/>
              </a:rPr>
              <a:t>Activities that take place during the operation or process; </a:t>
            </a:r>
          </a:p>
          <a:p>
            <a:pPr lvl="1"/>
            <a:r>
              <a:rPr lang="en-US" dirty="0" smtClean="0">
                <a:latin typeface="Times New Roman" pitchFamily="18" charset="0"/>
              </a:rPr>
              <a:t>Shutdown; </a:t>
            </a:r>
            <a:r>
              <a:rPr lang="en-US" i="1" dirty="0" smtClean="0">
                <a:latin typeface="Times New Roman" pitchFamily="18" charset="0"/>
              </a:rPr>
              <a:t>and </a:t>
            </a:r>
          </a:p>
          <a:p>
            <a:pPr lvl="1"/>
            <a:r>
              <a:rPr lang="en-US" dirty="0" smtClean="0">
                <a:latin typeface="Times New Roman" pitchFamily="18" charset="0"/>
              </a:rPr>
              <a:t>Maintenance.</a:t>
            </a:r>
          </a:p>
          <a:p>
            <a:r>
              <a:rPr lang="en-US" dirty="0" smtClean="0">
                <a:latin typeface="Times New Roman" pitchFamily="18" charset="0"/>
              </a:rPr>
              <a:t>All of the elements must be analyzed because there may be—and usually are—hazards and risks associated with all of them.</a:t>
            </a:r>
          </a:p>
          <a:p>
            <a:endParaRPr lang="en-US" dirty="0" smtClean="0">
              <a:latin typeface="Times New Roman" pitchFamily="18" charset="0"/>
            </a:endParaRPr>
          </a:p>
          <a:p>
            <a:pPr lvl="1"/>
            <a:endParaRPr lang="en-US" dirty="0" smtClean="0">
              <a:latin typeface="Times New Roman" pitchFamily="18" charset="0"/>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7"/>
          <p:cNvSpPr>
            <a:spLocks noGrp="1" noChangeArrowheads="1"/>
          </p:cNvSpPr>
          <p:nvPr>
            <p:ph type="sldNum" sz="quarter" idx="5"/>
          </p:nvPr>
        </p:nvSpPr>
        <p:spPr>
          <a:noFill/>
        </p:spPr>
        <p:txBody>
          <a:bodyPr/>
          <a:lstStyle>
            <a:lvl1pPr defTabSz="913576">
              <a:defRPr sz="2400">
                <a:solidFill>
                  <a:schemeClr val="tx1"/>
                </a:solidFill>
                <a:latin typeface="Times New Roman" pitchFamily="18" charset="0"/>
              </a:defRPr>
            </a:lvl1pPr>
            <a:lvl2pPr marL="735892" indent="-283035" defTabSz="913576">
              <a:defRPr sz="2400">
                <a:solidFill>
                  <a:schemeClr val="tx1"/>
                </a:solidFill>
                <a:latin typeface="Times New Roman" pitchFamily="18" charset="0"/>
              </a:defRPr>
            </a:lvl2pPr>
            <a:lvl3pPr marL="1132142" indent="-226428" defTabSz="913576">
              <a:defRPr sz="2400">
                <a:solidFill>
                  <a:schemeClr val="tx1"/>
                </a:solidFill>
                <a:latin typeface="Times New Roman" pitchFamily="18" charset="0"/>
              </a:defRPr>
            </a:lvl3pPr>
            <a:lvl4pPr marL="1584998" indent="-226428" defTabSz="913576">
              <a:defRPr sz="2400">
                <a:solidFill>
                  <a:schemeClr val="tx1"/>
                </a:solidFill>
                <a:latin typeface="Times New Roman" pitchFamily="18" charset="0"/>
              </a:defRPr>
            </a:lvl4pPr>
            <a:lvl5pPr marL="2037855" indent="-226428" defTabSz="913576">
              <a:defRPr sz="2400">
                <a:solidFill>
                  <a:schemeClr val="tx1"/>
                </a:solidFill>
                <a:latin typeface="Times New Roman" pitchFamily="18" charset="0"/>
              </a:defRPr>
            </a:lvl5pPr>
            <a:lvl6pPr marL="2490711" indent="-226428" defTabSz="913576" eaLnBrk="0" fontAlgn="base" hangingPunct="0">
              <a:spcBef>
                <a:spcPct val="0"/>
              </a:spcBef>
              <a:spcAft>
                <a:spcPct val="0"/>
              </a:spcAft>
              <a:defRPr sz="2400">
                <a:solidFill>
                  <a:schemeClr val="tx1"/>
                </a:solidFill>
                <a:latin typeface="Times New Roman" pitchFamily="18" charset="0"/>
              </a:defRPr>
            </a:lvl6pPr>
            <a:lvl7pPr marL="2943568" indent="-226428" defTabSz="913576" eaLnBrk="0" fontAlgn="base" hangingPunct="0">
              <a:spcBef>
                <a:spcPct val="0"/>
              </a:spcBef>
              <a:spcAft>
                <a:spcPct val="0"/>
              </a:spcAft>
              <a:defRPr sz="2400">
                <a:solidFill>
                  <a:schemeClr val="tx1"/>
                </a:solidFill>
                <a:latin typeface="Times New Roman" pitchFamily="18" charset="0"/>
              </a:defRPr>
            </a:lvl7pPr>
            <a:lvl8pPr marL="3396425" indent="-226428" defTabSz="913576" eaLnBrk="0" fontAlgn="base" hangingPunct="0">
              <a:spcBef>
                <a:spcPct val="0"/>
              </a:spcBef>
              <a:spcAft>
                <a:spcPct val="0"/>
              </a:spcAft>
              <a:defRPr sz="2400">
                <a:solidFill>
                  <a:schemeClr val="tx1"/>
                </a:solidFill>
                <a:latin typeface="Times New Roman" pitchFamily="18" charset="0"/>
              </a:defRPr>
            </a:lvl8pPr>
            <a:lvl9pPr marL="3849281" indent="-226428" defTabSz="913576" eaLnBrk="0" fontAlgn="base" hangingPunct="0">
              <a:spcBef>
                <a:spcPct val="0"/>
              </a:spcBef>
              <a:spcAft>
                <a:spcPct val="0"/>
              </a:spcAft>
              <a:defRPr sz="2400">
                <a:solidFill>
                  <a:schemeClr val="tx1"/>
                </a:solidFill>
                <a:latin typeface="Times New Roman" pitchFamily="18" charset="0"/>
              </a:defRPr>
            </a:lvl9pPr>
          </a:lstStyle>
          <a:p>
            <a:fld id="{466DACCE-1161-44FD-B1E7-9D5A0F7E911F}" type="slidenum">
              <a:rPr lang="en-US" sz="1200">
                <a:solidFill>
                  <a:prstClr val="black"/>
                </a:solidFill>
              </a:rPr>
              <a:pPr/>
              <a:t>12</a:t>
            </a:fld>
            <a:endParaRPr lang="en-US" sz="1200">
              <a:solidFill>
                <a:prstClr val="black"/>
              </a:solidFill>
            </a:endParaRPr>
          </a:p>
        </p:txBody>
      </p:sp>
      <p:sp>
        <p:nvSpPr>
          <p:cNvPr id="70659" name="Rectangle 7"/>
          <p:cNvSpPr txBox="1">
            <a:spLocks noGrp="1" noChangeArrowheads="1"/>
          </p:cNvSpPr>
          <p:nvPr/>
        </p:nvSpPr>
        <p:spPr bwMode="auto">
          <a:xfrm>
            <a:off x="3885887" y="8687430"/>
            <a:ext cx="2972114" cy="4565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2" tIns="45716" rIns="91432" bIns="45716" anchor="b"/>
          <a:lstStyle>
            <a:lvl1pPr defTabSz="922338">
              <a:defRPr sz="2400">
                <a:solidFill>
                  <a:schemeClr val="tx1"/>
                </a:solidFill>
                <a:latin typeface="Times New Roman" pitchFamily="18" charset="0"/>
              </a:defRPr>
            </a:lvl1pPr>
            <a:lvl2pPr marL="742950" indent="-285750" defTabSz="922338">
              <a:defRPr sz="2400">
                <a:solidFill>
                  <a:schemeClr val="tx1"/>
                </a:solidFill>
                <a:latin typeface="Times New Roman" pitchFamily="18" charset="0"/>
              </a:defRPr>
            </a:lvl2pPr>
            <a:lvl3pPr marL="1143000" indent="-228600" defTabSz="922338">
              <a:defRPr sz="2400">
                <a:solidFill>
                  <a:schemeClr val="tx1"/>
                </a:solidFill>
                <a:latin typeface="Times New Roman" pitchFamily="18" charset="0"/>
              </a:defRPr>
            </a:lvl3pPr>
            <a:lvl4pPr marL="1600200" indent="-228600" defTabSz="922338">
              <a:defRPr sz="2400">
                <a:solidFill>
                  <a:schemeClr val="tx1"/>
                </a:solidFill>
                <a:latin typeface="Times New Roman" pitchFamily="18" charset="0"/>
              </a:defRPr>
            </a:lvl4pPr>
            <a:lvl5pPr marL="2057400" indent="-228600" defTabSz="922338">
              <a:defRPr sz="2400">
                <a:solidFill>
                  <a:schemeClr val="tx1"/>
                </a:solidFill>
                <a:latin typeface="Times New Roman" pitchFamily="18" charset="0"/>
              </a:defRPr>
            </a:lvl5pPr>
            <a:lvl6pPr marL="2514600" indent="-228600" defTabSz="922338" eaLnBrk="0" fontAlgn="base" hangingPunct="0">
              <a:spcBef>
                <a:spcPct val="0"/>
              </a:spcBef>
              <a:spcAft>
                <a:spcPct val="0"/>
              </a:spcAft>
              <a:defRPr sz="2400">
                <a:solidFill>
                  <a:schemeClr val="tx1"/>
                </a:solidFill>
                <a:latin typeface="Times New Roman" pitchFamily="18" charset="0"/>
              </a:defRPr>
            </a:lvl6pPr>
            <a:lvl7pPr marL="2971800" indent="-228600" defTabSz="922338" eaLnBrk="0" fontAlgn="base" hangingPunct="0">
              <a:spcBef>
                <a:spcPct val="0"/>
              </a:spcBef>
              <a:spcAft>
                <a:spcPct val="0"/>
              </a:spcAft>
              <a:defRPr sz="2400">
                <a:solidFill>
                  <a:schemeClr val="tx1"/>
                </a:solidFill>
                <a:latin typeface="Times New Roman" pitchFamily="18" charset="0"/>
              </a:defRPr>
            </a:lvl7pPr>
            <a:lvl8pPr marL="3429000" indent="-228600" defTabSz="922338" eaLnBrk="0" fontAlgn="base" hangingPunct="0">
              <a:spcBef>
                <a:spcPct val="0"/>
              </a:spcBef>
              <a:spcAft>
                <a:spcPct val="0"/>
              </a:spcAft>
              <a:defRPr sz="2400">
                <a:solidFill>
                  <a:schemeClr val="tx1"/>
                </a:solidFill>
                <a:latin typeface="Times New Roman" pitchFamily="18" charset="0"/>
              </a:defRPr>
            </a:lvl8pPr>
            <a:lvl9pPr marL="3886200" indent="-228600" defTabSz="922338" eaLnBrk="0" fontAlgn="base" hangingPunct="0">
              <a:spcBef>
                <a:spcPct val="0"/>
              </a:spcBef>
              <a:spcAft>
                <a:spcPct val="0"/>
              </a:spcAft>
              <a:defRPr sz="2400">
                <a:solidFill>
                  <a:schemeClr val="tx1"/>
                </a:solidFill>
                <a:latin typeface="Times New Roman" pitchFamily="18" charset="0"/>
              </a:defRPr>
            </a:lvl9pPr>
          </a:lstStyle>
          <a:p>
            <a:pPr algn="r" eaLnBrk="0" fontAlgn="base" hangingPunct="0">
              <a:spcBef>
                <a:spcPct val="0"/>
              </a:spcBef>
              <a:spcAft>
                <a:spcPct val="0"/>
              </a:spcAft>
            </a:pPr>
            <a:fld id="{109C5839-269F-4040-82C9-A535D26E2318}" type="slidenum">
              <a:rPr lang="en-US" sz="1200">
                <a:solidFill>
                  <a:prstClr val="black"/>
                </a:solidFill>
              </a:rPr>
              <a:pPr algn="r" eaLnBrk="0" fontAlgn="base" hangingPunct="0">
                <a:spcBef>
                  <a:spcPct val="0"/>
                </a:spcBef>
                <a:spcAft>
                  <a:spcPct val="0"/>
                </a:spcAft>
              </a:pPr>
              <a:t>12</a:t>
            </a:fld>
            <a:endParaRPr lang="en-US" sz="1200">
              <a:solidFill>
                <a:prstClr val="black"/>
              </a:solidFill>
            </a:endParaRPr>
          </a:p>
        </p:txBody>
      </p:sp>
      <p:sp>
        <p:nvSpPr>
          <p:cNvPr id="70660" name="Rectangle 6"/>
          <p:cNvSpPr>
            <a:spLocks noGrp="1" noRot="1" noChangeAspect="1" noChangeArrowheads="1" noTextEdit="1"/>
          </p:cNvSpPr>
          <p:nvPr>
            <p:ph type="sldImg"/>
          </p:nvPr>
        </p:nvSpPr>
        <p:spPr>
          <a:xfrm>
            <a:off x="1143000" y="685800"/>
            <a:ext cx="4572000" cy="3429000"/>
          </a:xfrm>
          <a:ln/>
        </p:spPr>
      </p:sp>
      <p:sp>
        <p:nvSpPr>
          <p:cNvPr id="70661" name="Rectangle 7"/>
          <p:cNvSpPr>
            <a:spLocks noGrp="1" noChangeArrowheads="1"/>
          </p:cNvSpPr>
          <p:nvPr>
            <p:ph type="body" idx="1"/>
          </p:nvPr>
        </p:nvSpPr>
        <p:spPr>
          <a:noFill/>
        </p:spPr>
        <p:txBody>
          <a:bodyPr/>
          <a:lstStyle/>
          <a:p>
            <a:r>
              <a:rPr lang="en-US" b="1" dirty="0" smtClean="0">
                <a:latin typeface="Times New Roman" pitchFamily="18" charset="0"/>
              </a:rPr>
              <a:t>Slide Show Notes</a:t>
            </a:r>
          </a:p>
          <a:p>
            <a:r>
              <a:rPr lang="en-US" dirty="0" smtClean="0">
                <a:latin typeface="Times New Roman" pitchFamily="18" charset="0"/>
              </a:rPr>
              <a:t>OK, now let’s see how much you remember about the information presented in the previous slides. Decide whether the statements on the screen are true </a:t>
            </a:r>
            <a:r>
              <a:rPr lang="en-US" i="1" dirty="0" smtClean="0">
                <a:latin typeface="Times New Roman" pitchFamily="18" charset="0"/>
              </a:rPr>
              <a:t>or</a:t>
            </a:r>
            <a:r>
              <a:rPr lang="en-US" dirty="0" smtClean="0">
                <a:latin typeface="Times New Roman" pitchFamily="18" charset="0"/>
              </a:rPr>
              <a:t> false. Let’s begin.</a:t>
            </a:r>
          </a:p>
          <a:p>
            <a:pPr lvl="1"/>
            <a:r>
              <a:rPr lang="en-US" dirty="0" smtClean="0">
                <a:latin typeface="Times New Roman" pitchFamily="18" charset="0"/>
              </a:rPr>
              <a:t>JHAs looks at the workplace as a whole. True or false? The correct answer is </a:t>
            </a:r>
            <a:r>
              <a:rPr lang="en-US" i="1" dirty="0" smtClean="0">
                <a:latin typeface="Times New Roman" pitchFamily="18" charset="0"/>
              </a:rPr>
              <a:t>false</a:t>
            </a:r>
            <a:r>
              <a:rPr lang="en-US" dirty="0" smtClean="0">
                <a:latin typeface="Times New Roman" pitchFamily="18" charset="0"/>
              </a:rPr>
              <a:t>. JHAs look at individual processes and examine each discrete step involved in performing the process.</a:t>
            </a:r>
          </a:p>
          <a:p>
            <a:pPr lvl="1"/>
            <a:r>
              <a:rPr lang="en-US" dirty="0" smtClean="0">
                <a:latin typeface="Times New Roman" pitchFamily="18" charset="0"/>
              </a:rPr>
              <a:t>We perform JHAs because OSHA’s JHA standards requires it. True or false? The correct answer is </a:t>
            </a:r>
            <a:r>
              <a:rPr lang="en-US" i="1" dirty="0" smtClean="0">
                <a:latin typeface="Times New Roman" pitchFamily="18" charset="0"/>
              </a:rPr>
              <a:t>false</a:t>
            </a:r>
            <a:r>
              <a:rPr lang="en-US" dirty="0" smtClean="0">
                <a:latin typeface="Times New Roman" pitchFamily="18" charset="0"/>
              </a:rPr>
              <a:t>. OSHA doesn’t have a specific standard requiring us to perform JHAs. It does offer guidelines however, which we follow to make processes safer.</a:t>
            </a:r>
          </a:p>
          <a:p>
            <a:pPr lvl="1"/>
            <a:r>
              <a:rPr lang="en-US" dirty="0" smtClean="0">
                <a:latin typeface="Times New Roman" pitchFamily="18" charset="0"/>
              </a:rPr>
              <a:t>Routine safety inspections provide valuable information for JHAs. True or false? The correct answer is </a:t>
            </a:r>
            <a:r>
              <a:rPr lang="en-US" i="1" dirty="0" smtClean="0">
                <a:latin typeface="Times New Roman" pitchFamily="18" charset="0"/>
              </a:rPr>
              <a:t>true</a:t>
            </a:r>
            <a:r>
              <a:rPr lang="en-US" dirty="0" smtClean="0">
                <a:latin typeface="Times New Roman" pitchFamily="18" charset="0"/>
              </a:rPr>
              <a:t>. Whether they are facility-wide inspections, special targeted inspections to examine certain safety and health risks, or daily walk-around</a:t>
            </a:r>
            <a:r>
              <a:rPr lang="en-US" baseline="0" dirty="0" smtClean="0">
                <a:latin typeface="Times New Roman" pitchFamily="18" charset="0"/>
              </a:rPr>
              <a:t> inspections</a:t>
            </a:r>
            <a:r>
              <a:rPr lang="en-US" dirty="0" smtClean="0">
                <a:latin typeface="Times New Roman" pitchFamily="18" charset="0"/>
              </a:rPr>
              <a:t>, inspections contribute a lot of essential information for JHAs.</a:t>
            </a:r>
          </a:p>
          <a:p>
            <a:pPr lvl="1"/>
            <a:r>
              <a:rPr lang="en-US" dirty="0" smtClean="0">
                <a:latin typeface="Times New Roman" pitchFamily="18" charset="0"/>
              </a:rPr>
              <a:t>And finally, only safety personnel are involved in the</a:t>
            </a:r>
            <a:r>
              <a:rPr lang="en-US" baseline="0" dirty="0" smtClean="0">
                <a:latin typeface="Times New Roman" pitchFamily="18" charset="0"/>
              </a:rPr>
              <a:t> </a:t>
            </a:r>
            <a:r>
              <a:rPr lang="en-US" dirty="0" smtClean="0">
                <a:latin typeface="Times New Roman" pitchFamily="18" charset="0"/>
              </a:rPr>
              <a:t>JHA process. True or false? The correct answer is </a:t>
            </a:r>
            <a:r>
              <a:rPr lang="en-US" i="1" dirty="0" smtClean="0">
                <a:latin typeface="Times New Roman" pitchFamily="18" charset="0"/>
              </a:rPr>
              <a:t>false</a:t>
            </a:r>
            <a:r>
              <a:rPr lang="en-US" dirty="0" smtClean="0">
                <a:latin typeface="Times New Roman" pitchFamily="18" charset="0"/>
              </a:rPr>
              <a:t>. Managers, supervisors, and employees also play a very important role.</a:t>
            </a: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7"/>
          <p:cNvSpPr>
            <a:spLocks noGrp="1" noChangeArrowheads="1"/>
          </p:cNvSpPr>
          <p:nvPr>
            <p:ph type="sldNum" sz="quarter" idx="5"/>
          </p:nvPr>
        </p:nvSpPr>
        <p:spPr>
          <a:noFill/>
        </p:spPr>
        <p:txBody>
          <a:bodyPr/>
          <a:lstStyle>
            <a:lvl1pPr defTabSz="913576">
              <a:defRPr sz="2400">
                <a:solidFill>
                  <a:schemeClr val="tx1"/>
                </a:solidFill>
                <a:latin typeface="Times New Roman" pitchFamily="18" charset="0"/>
              </a:defRPr>
            </a:lvl1pPr>
            <a:lvl2pPr marL="735892" indent="-283035" defTabSz="913576">
              <a:defRPr sz="2400">
                <a:solidFill>
                  <a:schemeClr val="tx1"/>
                </a:solidFill>
                <a:latin typeface="Times New Roman" pitchFamily="18" charset="0"/>
              </a:defRPr>
            </a:lvl2pPr>
            <a:lvl3pPr marL="1132142" indent="-226428" defTabSz="913576">
              <a:defRPr sz="2400">
                <a:solidFill>
                  <a:schemeClr val="tx1"/>
                </a:solidFill>
                <a:latin typeface="Times New Roman" pitchFamily="18" charset="0"/>
              </a:defRPr>
            </a:lvl3pPr>
            <a:lvl4pPr marL="1584998" indent="-226428" defTabSz="913576">
              <a:defRPr sz="2400">
                <a:solidFill>
                  <a:schemeClr val="tx1"/>
                </a:solidFill>
                <a:latin typeface="Times New Roman" pitchFamily="18" charset="0"/>
              </a:defRPr>
            </a:lvl4pPr>
            <a:lvl5pPr marL="2037855" indent="-226428" defTabSz="913576">
              <a:defRPr sz="2400">
                <a:solidFill>
                  <a:schemeClr val="tx1"/>
                </a:solidFill>
                <a:latin typeface="Times New Roman" pitchFamily="18" charset="0"/>
              </a:defRPr>
            </a:lvl5pPr>
            <a:lvl6pPr marL="2490711" indent="-226428" defTabSz="913576" eaLnBrk="0" fontAlgn="base" hangingPunct="0">
              <a:spcBef>
                <a:spcPct val="0"/>
              </a:spcBef>
              <a:spcAft>
                <a:spcPct val="0"/>
              </a:spcAft>
              <a:defRPr sz="2400">
                <a:solidFill>
                  <a:schemeClr val="tx1"/>
                </a:solidFill>
                <a:latin typeface="Times New Roman" pitchFamily="18" charset="0"/>
              </a:defRPr>
            </a:lvl6pPr>
            <a:lvl7pPr marL="2943568" indent="-226428" defTabSz="913576" eaLnBrk="0" fontAlgn="base" hangingPunct="0">
              <a:spcBef>
                <a:spcPct val="0"/>
              </a:spcBef>
              <a:spcAft>
                <a:spcPct val="0"/>
              </a:spcAft>
              <a:defRPr sz="2400">
                <a:solidFill>
                  <a:schemeClr val="tx1"/>
                </a:solidFill>
                <a:latin typeface="Times New Roman" pitchFamily="18" charset="0"/>
              </a:defRPr>
            </a:lvl7pPr>
            <a:lvl8pPr marL="3396425" indent="-226428" defTabSz="913576" eaLnBrk="0" fontAlgn="base" hangingPunct="0">
              <a:spcBef>
                <a:spcPct val="0"/>
              </a:spcBef>
              <a:spcAft>
                <a:spcPct val="0"/>
              </a:spcAft>
              <a:defRPr sz="2400">
                <a:solidFill>
                  <a:schemeClr val="tx1"/>
                </a:solidFill>
                <a:latin typeface="Times New Roman" pitchFamily="18" charset="0"/>
              </a:defRPr>
            </a:lvl8pPr>
            <a:lvl9pPr marL="3849281" indent="-226428" defTabSz="913576" eaLnBrk="0" fontAlgn="base" hangingPunct="0">
              <a:spcBef>
                <a:spcPct val="0"/>
              </a:spcBef>
              <a:spcAft>
                <a:spcPct val="0"/>
              </a:spcAft>
              <a:defRPr sz="2400">
                <a:solidFill>
                  <a:schemeClr val="tx1"/>
                </a:solidFill>
                <a:latin typeface="Times New Roman" pitchFamily="18" charset="0"/>
              </a:defRPr>
            </a:lvl9pPr>
          </a:lstStyle>
          <a:p>
            <a:fld id="{5558E20F-6DB9-4F73-9C35-77B17124BAAF}" type="slidenum">
              <a:rPr lang="en-US" sz="1200">
                <a:solidFill>
                  <a:prstClr val="black"/>
                </a:solidFill>
              </a:rPr>
              <a:pPr/>
              <a:t>13</a:t>
            </a:fld>
            <a:endParaRPr lang="en-US" sz="1200">
              <a:solidFill>
                <a:prstClr val="black"/>
              </a:solidFill>
            </a:endParaRPr>
          </a:p>
        </p:txBody>
      </p:sp>
      <p:sp>
        <p:nvSpPr>
          <p:cNvPr id="71683" name="Rectangle 7"/>
          <p:cNvSpPr txBox="1">
            <a:spLocks noGrp="1" noChangeArrowheads="1"/>
          </p:cNvSpPr>
          <p:nvPr/>
        </p:nvSpPr>
        <p:spPr bwMode="auto">
          <a:xfrm>
            <a:off x="3885887" y="8687430"/>
            <a:ext cx="2972114" cy="4565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2" tIns="45716" rIns="91432" bIns="45716" anchor="b"/>
          <a:lstStyle>
            <a:lvl1pPr defTabSz="922338">
              <a:defRPr sz="2400">
                <a:solidFill>
                  <a:schemeClr val="tx1"/>
                </a:solidFill>
                <a:latin typeface="Times New Roman" pitchFamily="18" charset="0"/>
              </a:defRPr>
            </a:lvl1pPr>
            <a:lvl2pPr marL="742950" indent="-285750" defTabSz="922338">
              <a:defRPr sz="2400">
                <a:solidFill>
                  <a:schemeClr val="tx1"/>
                </a:solidFill>
                <a:latin typeface="Times New Roman" pitchFamily="18" charset="0"/>
              </a:defRPr>
            </a:lvl2pPr>
            <a:lvl3pPr marL="1143000" indent="-228600" defTabSz="922338">
              <a:defRPr sz="2400">
                <a:solidFill>
                  <a:schemeClr val="tx1"/>
                </a:solidFill>
                <a:latin typeface="Times New Roman" pitchFamily="18" charset="0"/>
              </a:defRPr>
            </a:lvl3pPr>
            <a:lvl4pPr marL="1600200" indent="-228600" defTabSz="922338">
              <a:defRPr sz="2400">
                <a:solidFill>
                  <a:schemeClr val="tx1"/>
                </a:solidFill>
                <a:latin typeface="Times New Roman" pitchFamily="18" charset="0"/>
              </a:defRPr>
            </a:lvl4pPr>
            <a:lvl5pPr marL="2057400" indent="-228600" defTabSz="922338">
              <a:defRPr sz="2400">
                <a:solidFill>
                  <a:schemeClr val="tx1"/>
                </a:solidFill>
                <a:latin typeface="Times New Roman" pitchFamily="18" charset="0"/>
              </a:defRPr>
            </a:lvl5pPr>
            <a:lvl6pPr marL="2514600" indent="-228600" defTabSz="922338" eaLnBrk="0" fontAlgn="base" hangingPunct="0">
              <a:spcBef>
                <a:spcPct val="0"/>
              </a:spcBef>
              <a:spcAft>
                <a:spcPct val="0"/>
              </a:spcAft>
              <a:defRPr sz="2400">
                <a:solidFill>
                  <a:schemeClr val="tx1"/>
                </a:solidFill>
                <a:latin typeface="Times New Roman" pitchFamily="18" charset="0"/>
              </a:defRPr>
            </a:lvl6pPr>
            <a:lvl7pPr marL="2971800" indent="-228600" defTabSz="922338" eaLnBrk="0" fontAlgn="base" hangingPunct="0">
              <a:spcBef>
                <a:spcPct val="0"/>
              </a:spcBef>
              <a:spcAft>
                <a:spcPct val="0"/>
              </a:spcAft>
              <a:defRPr sz="2400">
                <a:solidFill>
                  <a:schemeClr val="tx1"/>
                </a:solidFill>
                <a:latin typeface="Times New Roman" pitchFamily="18" charset="0"/>
              </a:defRPr>
            </a:lvl7pPr>
            <a:lvl8pPr marL="3429000" indent="-228600" defTabSz="922338" eaLnBrk="0" fontAlgn="base" hangingPunct="0">
              <a:spcBef>
                <a:spcPct val="0"/>
              </a:spcBef>
              <a:spcAft>
                <a:spcPct val="0"/>
              </a:spcAft>
              <a:defRPr sz="2400">
                <a:solidFill>
                  <a:schemeClr val="tx1"/>
                </a:solidFill>
                <a:latin typeface="Times New Roman" pitchFamily="18" charset="0"/>
              </a:defRPr>
            </a:lvl8pPr>
            <a:lvl9pPr marL="3886200" indent="-228600" defTabSz="922338" eaLnBrk="0" fontAlgn="base" hangingPunct="0">
              <a:spcBef>
                <a:spcPct val="0"/>
              </a:spcBef>
              <a:spcAft>
                <a:spcPct val="0"/>
              </a:spcAft>
              <a:defRPr sz="2400">
                <a:solidFill>
                  <a:schemeClr val="tx1"/>
                </a:solidFill>
                <a:latin typeface="Times New Roman" pitchFamily="18" charset="0"/>
              </a:defRPr>
            </a:lvl9pPr>
          </a:lstStyle>
          <a:p>
            <a:pPr algn="r" eaLnBrk="0" fontAlgn="base" hangingPunct="0">
              <a:spcBef>
                <a:spcPct val="0"/>
              </a:spcBef>
              <a:spcAft>
                <a:spcPct val="0"/>
              </a:spcAft>
            </a:pPr>
            <a:fld id="{23DF4811-0887-4FAA-B4DE-CC5386D21419}" type="slidenum">
              <a:rPr lang="en-US" sz="1200">
                <a:solidFill>
                  <a:prstClr val="black"/>
                </a:solidFill>
              </a:rPr>
              <a:pPr algn="r" eaLnBrk="0" fontAlgn="base" hangingPunct="0">
                <a:spcBef>
                  <a:spcPct val="0"/>
                </a:spcBef>
                <a:spcAft>
                  <a:spcPct val="0"/>
                </a:spcAft>
              </a:pPr>
              <a:t>13</a:t>
            </a:fld>
            <a:endParaRPr lang="en-US" sz="1200">
              <a:solidFill>
                <a:prstClr val="black"/>
              </a:solidFill>
            </a:endParaRPr>
          </a:p>
        </p:txBody>
      </p:sp>
      <p:sp>
        <p:nvSpPr>
          <p:cNvPr id="71684" name="Rectangle 6"/>
          <p:cNvSpPr>
            <a:spLocks noGrp="1" noRot="1" noChangeAspect="1" noChangeArrowheads="1" noTextEdit="1"/>
          </p:cNvSpPr>
          <p:nvPr>
            <p:ph type="sldImg"/>
          </p:nvPr>
        </p:nvSpPr>
        <p:spPr>
          <a:xfrm>
            <a:off x="1143000" y="685800"/>
            <a:ext cx="4572000" cy="3429000"/>
          </a:xfrm>
          <a:ln/>
        </p:spPr>
      </p:sp>
      <p:sp>
        <p:nvSpPr>
          <p:cNvPr id="71685" name="Rectangle 7"/>
          <p:cNvSpPr>
            <a:spLocks noGrp="1" noChangeArrowheads="1"/>
          </p:cNvSpPr>
          <p:nvPr>
            <p:ph type="body" idx="1"/>
          </p:nvPr>
        </p:nvSpPr>
        <p:spPr>
          <a:noFill/>
        </p:spPr>
        <p:txBody>
          <a:bodyPr/>
          <a:lstStyle/>
          <a:p>
            <a:r>
              <a:rPr lang="en-US" b="1" dirty="0" smtClean="0">
                <a:latin typeface="Times New Roman" pitchFamily="18" charset="0"/>
              </a:rPr>
              <a:t>Slide Show Notes</a:t>
            </a:r>
          </a:p>
          <a:p>
            <a:r>
              <a:rPr lang="en-US" dirty="0" smtClean="0">
                <a:latin typeface="Times New Roman" pitchFamily="18" charset="0"/>
              </a:rPr>
              <a:t>Now it’s time to ask yourself if you understand all the information about JHAs presented in the previous slides. For example, do you understand what we’ve said about:</a:t>
            </a:r>
          </a:p>
          <a:p>
            <a:pPr lvl="1"/>
            <a:r>
              <a:rPr lang="en-US" dirty="0" smtClean="0">
                <a:latin typeface="Times New Roman" pitchFamily="18" charset="0"/>
              </a:rPr>
              <a:t>What the term</a:t>
            </a:r>
            <a:r>
              <a:rPr lang="en-US" baseline="0" dirty="0" smtClean="0">
                <a:latin typeface="Times New Roman" pitchFamily="18" charset="0"/>
              </a:rPr>
              <a:t> “</a:t>
            </a:r>
            <a:r>
              <a:rPr lang="en-US" dirty="0" smtClean="0">
                <a:latin typeface="Times New Roman" pitchFamily="18" charset="0"/>
              </a:rPr>
              <a:t>JHA” means?</a:t>
            </a:r>
          </a:p>
          <a:p>
            <a:pPr lvl="1"/>
            <a:r>
              <a:rPr lang="en-US" dirty="0" smtClean="0">
                <a:latin typeface="Times New Roman" pitchFamily="18" charset="0"/>
              </a:rPr>
              <a:t>The purpose of JHAs?</a:t>
            </a:r>
          </a:p>
          <a:p>
            <a:pPr lvl="1"/>
            <a:r>
              <a:rPr lang="en-US" dirty="0" smtClean="0">
                <a:latin typeface="Times New Roman" pitchFamily="18" charset="0"/>
              </a:rPr>
              <a:t>The benefits of conducting JHAs?</a:t>
            </a:r>
          </a:p>
          <a:p>
            <a:pPr lvl="1"/>
            <a:r>
              <a:rPr lang="en-US" dirty="0" smtClean="0">
                <a:latin typeface="Times New Roman" pitchFamily="18" charset="0"/>
              </a:rPr>
              <a:t>How processes are selected for JHAs and who participates in the process?</a:t>
            </a:r>
          </a:p>
          <a:p>
            <a:pPr lvl="1"/>
            <a:r>
              <a:rPr lang="en-US" dirty="0" smtClean="0">
                <a:latin typeface="Times New Roman" pitchFamily="18" charset="0"/>
              </a:rPr>
              <a:t>Inspections to identify hazards and risks?</a:t>
            </a:r>
          </a:p>
          <a:p>
            <a:r>
              <a:rPr lang="en-US" dirty="0" smtClean="0">
                <a:latin typeface="Times New Roman" pitchFamily="18" charset="0"/>
              </a:rPr>
              <a:t>You need to understand all this information in order to fully understand the importance of JHAs in your facility.</a:t>
            </a:r>
          </a:p>
          <a:p>
            <a:r>
              <a:rPr lang="en-US" dirty="0" smtClean="0">
                <a:latin typeface="Times New Roman" pitchFamily="18" charset="0"/>
              </a:rPr>
              <a:t>Let’s continue to the next slide now and identify the steps in the JHA process.</a:t>
            </a: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7"/>
          <p:cNvSpPr>
            <a:spLocks noGrp="1" noChangeArrowheads="1"/>
          </p:cNvSpPr>
          <p:nvPr>
            <p:ph type="sldNum" sz="quarter" idx="5"/>
          </p:nvPr>
        </p:nvSpPr>
        <p:spPr>
          <a:noFill/>
        </p:spPr>
        <p:txBody>
          <a:bodyPr/>
          <a:lstStyle>
            <a:lvl1pPr defTabSz="913576">
              <a:defRPr sz="2400">
                <a:solidFill>
                  <a:schemeClr val="tx1"/>
                </a:solidFill>
                <a:latin typeface="Times New Roman" pitchFamily="18" charset="0"/>
              </a:defRPr>
            </a:lvl1pPr>
            <a:lvl2pPr marL="735892" indent="-283035" defTabSz="913576">
              <a:defRPr sz="2400">
                <a:solidFill>
                  <a:schemeClr val="tx1"/>
                </a:solidFill>
                <a:latin typeface="Times New Roman" pitchFamily="18" charset="0"/>
              </a:defRPr>
            </a:lvl2pPr>
            <a:lvl3pPr marL="1132142" indent="-226428" defTabSz="913576">
              <a:defRPr sz="2400">
                <a:solidFill>
                  <a:schemeClr val="tx1"/>
                </a:solidFill>
                <a:latin typeface="Times New Roman" pitchFamily="18" charset="0"/>
              </a:defRPr>
            </a:lvl3pPr>
            <a:lvl4pPr marL="1584998" indent="-226428" defTabSz="913576">
              <a:defRPr sz="2400">
                <a:solidFill>
                  <a:schemeClr val="tx1"/>
                </a:solidFill>
                <a:latin typeface="Times New Roman" pitchFamily="18" charset="0"/>
              </a:defRPr>
            </a:lvl4pPr>
            <a:lvl5pPr marL="2037855" indent="-226428" defTabSz="913576">
              <a:defRPr sz="2400">
                <a:solidFill>
                  <a:schemeClr val="tx1"/>
                </a:solidFill>
                <a:latin typeface="Times New Roman" pitchFamily="18" charset="0"/>
              </a:defRPr>
            </a:lvl5pPr>
            <a:lvl6pPr marL="2490711" indent="-226428" defTabSz="913576" eaLnBrk="0" fontAlgn="base" hangingPunct="0">
              <a:spcBef>
                <a:spcPct val="0"/>
              </a:spcBef>
              <a:spcAft>
                <a:spcPct val="0"/>
              </a:spcAft>
              <a:defRPr sz="2400">
                <a:solidFill>
                  <a:schemeClr val="tx1"/>
                </a:solidFill>
                <a:latin typeface="Times New Roman" pitchFamily="18" charset="0"/>
              </a:defRPr>
            </a:lvl6pPr>
            <a:lvl7pPr marL="2943568" indent="-226428" defTabSz="913576" eaLnBrk="0" fontAlgn="base" hangingPunct="0">
              <a:spcBef>
                <a:spcPct val="0"/>
              </a:spcBef>
              <a:spcAft>
                <a:spcPct val="0"/>
              </a:spcAft>
              <a:defRPr sz="2400">
                <a:solidFill>
                  <a:schemeClr val="tx1"/>
                </a:solidFill>
                <a:latin typeface="Times New Roman" pitchFamily="18" charset="0"/>
              </a:defRPr>
            </a:lvl7pPr>
            <a:lvl8pPr marL="3396425" indent="-226428" defTabSz="913576" eaLnBrk="0" fontAlgn="base" hangingPunct="0">
              <a:spcBef>
                <a:spcPct val="0"/>
              </a:spcBef>
              <a:spcAft>
                <a:spcPct val="0"/>
              </a:spcAft>
              <a:defRPr sz="2400">
                <a:solidFill>
                  <a:schemeClr val="tx1"/>
                </a:solidFill>
                <a:latin typeface="Times New Roman" pitchFamily="18" charset="0"/>
              </a:defRPr>
            </a:lvl8pPr>
            <a:lvl9pPr marL="3849281" indent="-226428" defTabSz="913576" eaLnBrk="0" fontAlgn="base" hangingPunct="0">
              <a:spcBef>
                <a:spcPct val="0"/>
              </a:spcBef>
              <a:spcAft>
                <a:spcPct val="0"/>
              </a:spcAft>
              <a:defRPr sz="2400">
                <a:solidFill>
                  <a:schemeClr val="tx1"/>
                </a:solidFill>
                <a:latin typeface="Times New Roman" pitchFamily="18" charset="0"/>
              </a:defRPr>
            </a:lvl9pPr>
          </a:lstStyle>
          <a:p>
            <a:fld id="{991DDF30-5E1A-40B5-9356-41085F5AF57A}" type="slidenum">
              <a:rPr lang="en-US" sz="1200">
                <a:solidFill>
                  <a:prstClr val="black"/>
                </a:solidFill>
              </a:rPr>
              <a:pPr/>
              <a:t>14</a:t>
            </a:fld>
            <a:endParaRPr lang="en-US" sz="1200">
              <a:solidFill>
                <a:prstClr val="black"/>
              </a:solidFill>
            </a:endParaRPr>
          </a:p>
        </p:txBody>
      </p:sp>
      <p:sp>
        <p:nvSpPr>
          <p:cNvPr id="72707" name="Rectangle 2"/>
          <p:cNvSpPr>
            <a:spLocks noGrp="1" noRot="1" noChangeAspect="1" noChangeArrowheads="1" noTextEdit="1"/>
          </p:cNvSpPr>
          <p:nvPr>
            <p:ph type="sldImg"/>
          </p:nvPr>
        </p:nvSpPr>
        <p:spPr>
          <a:xfrm>
            <a:off x="1143000" y="685800"/>
            <a:ext cx="4572000" cy="3429000"/>
          </a:xfrm>
          <a:ln/>
        </p:spPr>
      </p:sp>
      <p:sp>
        <p:nvSpPr>
          <p:cNvPr id="72708" name="Rectangle 3"/>
          <p:cNvSpPr>
            <a:spLocks noGrp="1" noChangeArrowheads="1"/>
          </p:cNvSpPr>
          <p:nvPr>
            <p:ph type="body" idx="1"/>
          </p:nvPr>
        </p:nvSpPr>
        <p:spPr>
          <a:noFill/>
        </p:spPr>
        <p:txBody>
          <a:bodyPr/>
          <a:lstStyle/>
          <a:p>
            <a:r>
              <a:rPr lang="en-US" b="1" dirty="0" smtClean="0">
                <a:latin typeface="Times New Roman" pitchFamily="18" charset="0"/>
              </a:rPr>
              <a:t>Slide Show Notes</a:t>
            </a:r>
          </a:p>
          <a:p>
            <a:pPr lvl="1"/>
            <a:r>
              <a:rPr lang="en-US" dirty="0" smtClean="0">
                <a:latin typeface="Times New Roman" pitchFamily="18" charset="0"/>
              </a:rPr>
              <a:t>The first step in process hazard analysis is to break the process down into all the simple, discrete tasks that make up the process. This allows you to look at all the hazards involved in performing the process—including hidden hazards and risks.</a:t>
            </a:r>
          </a:p>
          <a:p>
            <a:pPr lvl="1"/>
            <a:r>
              <a:rPr lang="en-US" dirty="0" smtClean="0">
                <a:latin typeface="Times New Roman" pitchFamily="18" charset="0"/>
              </a:rPr>
              <a:t>Step two is to identify the hazards involved in each task that must be performed to complete the process. Depending on the process, you could end up with a long or short list. Some hazards and risks may be repeated in several or all the tasks that make up the process.</a:t>
            </a:r>
          </a:p>
          <a:p>
            <a:pPr lvl="1"/>
            <a:r>
              <a:rPr lang="en-US" dirty="0" smtClean="0">
                <a:latin typeface="Times New Roman" pitchFamily="18" charset="0"/>
              </a:rPr>
              <a:t>Step three involves evaluating each hazard so that you can determine what to do about it and how to prevent injuries or work-related illness.</a:t>
            </a:r>
          </a:p>
          <a:p>
            <a:pPr lvl="1"/>
            <a:r>
              <a:rPr lang="en-US" dirty="0" smtClean="0">
                <a:latin typeface="Times New Roman" pitchFamily="18" charset="0"/>
              </a:rPr>
              <a:t>Step four is to determine safe procedures and protective measures </a:t>
            </a:r>
            <a:br>
              <a:rPr lang="en-US" dirty="0" smtClean="0">
                <a:latin typeface="Times New Roman" pitchFamily="18" charset="0"/>
              </a:rPr>
            </a:br>
            <a:r>
              <a:rPr lang="en-US" dirty="0" smtClean="0">
                <a:latin typeface="Times New Roman" pitchFamily="18" charset="0"/>
              </a:rPr>
              <a:t>to prevent accidents, injuries, and illness as a result of each hazard or risk.</a:t>
            </a:r>
          </a:p>
          <a:p>
            <a:pPr lvl="1"/>
            <a:r>
              <a:rPr lang="en-US" dirty="0" smtClean="0">
                <a:latin typeface="Times New Roman" pitchFamily="18" charset="0"/>
              </a:rPr>
              <a:t>And finally, step five has to be done if the current JHA has become outdated because of changes in the process. A JHA might also have to be revised if hazards are eliminated, reduced, or controlled thanks to the previous hazard analysis.</a:t>
            </a:r>
          </a:p>
          <a:p>
            <a:r>
              <a:rPr lang="en-US" dirty="0" smtClean="0">
                <a:latin typeface="Times New Roman" pitchFamily="18" charset="0"/>
              </a:rPr>
              <a:t>Now let’s continue to the next set of slides and examine each of these steps in more detail, beginning with the breakdown of the process.</a:t>
            </a: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7"/>
          <p:cNvSpPr>
            <a:spLocks noGrp="1" noChangeArrowheads="1"/>
          </p:cNvSpPr>
          <p:nvPr>
            <p:ph type="sldNum" sz="quarter" idx="5"/>
          </p:nvPr>
        </p:nvSpPr>
        <p:spPr>
          <a:noFill/>
        </p:spPr>
        <p:txBody>
          <a:bodyPr/>
          <a:lstStyle>
            <a:lvl1pPr defTabSz="913576">
              <a:defRPr sz="2400">
                <a:solidFill>
                  <a:schemeClr val="tx1"/>
                </a:solidFill>
                <a:latin typeface="Times New Roman" pitchFamily="18" charset="0"/>
              </a:defRPr>
            </a:lvl1pPr>
            <a:lvl2pPr marL="735892" indent="-283035" defTabSz="913576">
              <a:defRPr sz="2400">
                <a:solidFill>
                  <a:schemeClr val="tx1"/>
                </a:solidFill>
                <a:latin typeface="Times New Roman" pitchFamily="18" charset="0"/>
              </a:defRPr>
            </a:lvl2pPr>
            <a:lvl3pPr marL="1132142" indent="-226428" defTabSz="913576">
              <a:defRPr sz="2400">
                <a:solidFill>
                  <a:schemeClr val="tx1"/>
                </a:solidFill>
                <a:latin typeface="Times New Roman" pitchFamily="18" charset="0"/>
              </a:defRPr>
            </a:lvl3pPr>
            <a:lvl4pPr marL="1584998" indent="-226428" defTabSz="913576">
              <a:defRPr sz="2400">
                <a:solidFill>
                  <a:schemeClr val="tx1"/>
                </a:solidFill>
                <a:latin typeface="Times New Roman" pitchFamily="18" charset="0"/>
              </a:defRPr>
            </a:lvl4pPr>
            <a:lvl5pPr marL="2037855" indent="-226428" defTabSz="913576">
              <a:defRPr sz="2400">
                <a:solidFill>
                  <a:schemeClr val="tx1"/>
                </a:solidFill>
                <a:latin typeface="Times New Roman" pitchFamily="18" charset="0"/>
              </a:defRPr>
            </a:lvl5pPr>
            <a:lvl6pPr marL="2490711" indent="-226428" defTabSz="913576" eaLnBrk="0" fontAlgn="base" hangingPunct="0">
              <a:spcBef>
                <a:spcPct val="0"/>
              </a:spcBef>
              <a:spcAft>
                <a:spcPct val="0"/>
              </a:spcAft>
              <a:defRPr sz="2400">
                <a:solidFill>
                  <a:schemeClr val="tx1"/>
                </a:solidFill>
                <a:latin typeface="Times New Roman" pitchFamily="18" charset="0"/>
              </a:defRPr>
            </a:lvl6pPr>
            <a:lvl7pPr marL="2943568" indent="-226428" defTabSz="913576" eaLnBrk="0" fontAlgn="base" hangingPunct="0">
              <a:spcBef>
                <a:spcPct val="0"/>
              </a:spcBef>
              <a:spcAft>
                <a:spcPct val="0"/>
              </a:spcAft>
              <a:defRPr sz="2400">
                <a:solidFill>
                  <a:schemeClr val="tx1"/>
                </a:solidFill>
                <a:latin typeface="Times New Roman" pitchFamily="18" charset="0"/>
              </a:defRPr>
            </a:lvl7pPr>
            <a:lvl8pPr marL="3396425" indent="-226428" defTabSz="913576" eaLnBrk="0" fontAlgn="base" hangingPunct="0">
              <a:spcBef>
                <a:spcPct val="0"/>
              </a:spcBef>
              <a:spcAft>
                <a:spcPct val="0"/>
              </a:spcAft>
              <a:defRPr sz="2400">
                <a:solidFill>
                  <a:schemeClr val="tx1"/>
                </a:solidFill>
                <a:latin typeface="Times New Roman" pitchFamily="18" charset="0"/>
              </a:defRPr>
            </a:lvl8pPr>
            <a:lvl9pPr marL="3849281" indent="-226428" defTabSz="913576" eaLnBrk="0" fontAlgn="base" hangingPunct="0">
              <a:spcBef>
                <a:spcPct val="0"/>
              </a:spcBef>
              <a:spcAft>
                <a:spcPct val="0"/>
              </a:spcAft>
              <a:defRPr sz="2400">
                <a:solidFill>
                  <a:schemeClr val="tx1"/>
                </a:solidFill>
                <a:latin typeface="Times New Roman" pitchFamily="18" charset="0"/>
              </a:defRPr>
            </a:lvl9pPr>
          </a:lstStyle>
          <a:p>
            <a:fld id="{11978C77-B827-49F5-8DEC-AD41ABB91594}" type="slidenum">
              <a:rPr lang="en-US" sz="1200">
                <a:solidFill>
                  <a:prstClr val="black"/>
                </a:solidFill>
              </a:rPr>
              <a:pPr/>
              <a:t>15</a:t>
            </a:fld>
            <a:endParaRPr lang="en-US" sz="1200">
              <a:solidFill>
                <a:prstClr val="black"/>
              </a:solidFill>
            </a:endParaRPr>
          </a:p>
        </p:txBody>
      </p:sp>
      <p:sp>
        <p:nvSpPr>
          <p:cNvPr id="73731" name="Rectangle 4"/>
          <p:cNvSpPr>
            <a:spLocks noGrp="1" noRot="1" noChangeAspect="1" noChangeArrowheads="1" noTextEdit="1"/>
          </p:cNvSpPr>
          <p:nvPr>
            <p:ph type="sldImg"/>
          </p:nvPr>
        </p:nvSpPr>
        <p:spPr>
          <a:xfrm>
            <a:off x="1143000" y="685800"/>
            <a:ext cx="4572000" cy="3429000"/>
          </a:xfrm>
          <a:ln/>
        </p:spPr>
      </p:sp>
      <p:sp>
        <p:nvSpPr>
          <p:cNvPr id="73732" name="Rectangle 5"/>
          <p:cNvSpPr>
            <a:spLocks noGrp="1" noChangeArrowheads="1"/>
          </p:cNvSpPr>
          <p:nvPr>
            <p:ph type="body" idx="1"/>
          </p:nvPr>
        </p:nvSpPr>
        <p:spPr>
          <a:noFill/>
        </p:spPr>
        <p:txBody>
          <a:bodyPr/>
          <a:lstStyle/>
          <a:p>
            <a:r>
              <a:rPr lang="en-US" b="1" dirty="0" smtClean="0">
                <a:latin typeface="Times New Roman" pitchFamily="18" charset="0"/>
              </a:rPr>
              <a:t>Slide Show Notes</a:t>
            </a:r>
          </a:p>
          <a:p>
            <a:r>
              <a:rPr lang="en-US" dirty="0" smtClean="0">
                <a:latin typeface="Times New Roman" pitchFamily="18" charset="0"/>
              </a:rPr>
              <a:t>To break down the process for a JHA, you have to:</a:t>
            </a:r>
          </a:p>
          <a:p>
            <a:pPr lvl="1"/>
            <a:r>
              <a:rPr lang="en-US" dirty="0" smtClean="0">
                <a:latin typeface="Times New Roman" pitchFamily="18" charset="0"/>
              </a:rPr>
              <a:t>List each discrete task in the order it’s performed;</a:t>
            </a:r>
          </a:p>
          <a:p>
            <a:pPr lvl="1"/>
            <a:r>
              <a:rPr lang="en-US" dirty="0" smtClean="0">
                <a:latin typeface="Times New Roman" pitchFamily="18" charset="0"/>
              </a:rPr>
              <a:t>Describe each action involved in performing each task;</a:t>
            </a:r>
          </a:p>
          <a:p>
            <a:pPr lvl="1"/>
            <a:r>
              <a:rPr lang="en-US" dirty="0" smtClean="0">
                <a:latin typeface="Times New Roman" pitchFamily="18" charset="0"/>
              </a:rPr>
              <a:t>Consider the conditions under which the process is performed; </a:t>
            </a:r>
            <a:r>
              <a:rPr lang="en-US" i="1" dirty="0" smtClean="0">
                <a:latin typeface="Times New Roman" pitchFamily="18" charset="0"/>
              </a:rPr>
              <a:t>and</a:t>
            </a:r>
          </a:p>
          <a:p>
            <a:pPr lvl="1"/>
            <a:r>
              <a:rPr lang="en-US" dirty="0" smtClean="0">
                <a:latin typeface="Times New Roman" pitchFamily="18" charset="0"/>
              </a:rPr>
              <a:t>Think about the safety issues involved at each step in the process.</a:t>
            </a: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7"/>
          <p:cNvSpPr>
            <a:spLocks noGrp="1" noChangeArrowheads="1"/>
          </p:cNvSpPr>
          <p:nvPr>
            <p:ph type="sldNum" sz="quarter" idx="5"/>
          </p:nvPr>
        </p:nvSpPr>
        <p:spPr>
          <a:noFill/>
        </p:spPr>
        <p:txBody>
          <a:bodyPr/>
          <a:lstStyle>
            <a:lvl1pPr defTabSz="913576">
              <a:defRPr sz="2400">
                <a:solidFill>
                  <a:schemeClr val="tx1"/>
                </a:solidFill>
                <a:latin typeface="Times New Roman" pitchFamily="18" charset="0"/>
              </a:defRPr>
            </a:lvl1pPr>
            <a:lvl2pPr marL="735892" indent="-283035" defTabSz="913576">
              <a:defRPr sz="2400">
                <a:solidFill>
                  <a:schemeClr val="tx1"/>
                </a:solidFill>
                <a:latin typeface="Times New Roman" pitchFamily="18" charset="0"/>
              </a:defRPr>
            </a:lvl2pPr>
            <a:lvl3pPr marL="1132142" indent="-226428" defTabSz="913576">
              <a:defRPr sz="2400">
                <a:solidFill>
                  <a:schemeClr val="tx1"/>
                </a:solidFill>
                <a:latin typeface="Times New Roman" pitchFamily="18" charset="0"/>
              </a:defRPr>
            </a:lvl3pPr>
            <a:lvl4pPr marL="1584998" indent="-226428" defTabSz="913576">
              <a:defRPr sz="2400">
                <a:solidFill>
                  <a:schemeClr val="tx1"/>
                </a:solidFill>
                <a:latin typeface="Times New Roman" pitchFamily="18" charset="0"/>
              </a:defRPr>
            </a:lvl4pPr>
            <a:lvl5pPr marL="2037855" indent="-226428" defTabSz="913576">
              <a:defRPr sz="2400">
                <a:solidFill>
                  <a:schemeClr val="tx1"/>
                </a:solidFill>
                <a:latin typeface="Times New Roman" pitchFamily="18" charset="0"/>
              </a:defRPr>
            </a:lvl5pPr>
            <a:lvl6pPr marL="2490711" indent="-226428" defTabSz="913576" eaLnBrk="0" fontAlgn="base" hangingPunct="0">
              <a:spcBef>
                <a:spcPct val="0"/>
              </a:spcBef>
              <a:spcAft>
                <a:spcPct val="0"/>
              </a:spcAft>
              <a:defRPr sz="2400">
                <a:solidFill>
                  <a:schemeClr val="tx1"/>
                </a:solidFill>
                <a:latin typeface="Times New Roman" pitchFamily="18" charset="0"/>
              </a:defRPr>
            </a:lvl6pPr>
            <a:lvl7pPr marL="2943568" indent="-226428" defTabSz="913576" eaLnBrk="0" fontAlgn="base" hangingPunct="0">
              <a:spcBef>
                <a:spcPct val="0"/>
              </a:spcBef>
              <a:spcAft>
                <a:spcPct val="0"/>
              </a:spcAft>
              <a:defRPr sz="2400">
                <a:solidFill>
                  <a:schemeClr val="tx1"/>
                </a:solidFill>
                <a:latin typeface="Times New Roman" pitchFamily="18" charset="0"/>
              </a:defRPr>
            </a:lvl7pPr>
            <a:lvl8pPr marL="3396425" indent="-226428" defTabSz="913576" eaLnBrk="0" fontAlgn="base" hangingPunct="0">
              <a:spcBef>
                <a:spcPct val="0"/>
              </a:spcBef>
              <a:spcAft>
                <a:spcPct val="0"/>
              </a:spcAft>
              <a:defRPr sz="2400">
                <a:solidFill>
                  <a:schemeClr val="tx1"/>
                </a:solidFill>
                <a:latin typeface="Times New Roman" pitchFamily="18" charset="0"/>
              </a:defRPr>
            </a:lvl8pPr>
            <a:lvl9pPr marL="3849281" indent="-226428" defTabSz="913576" eaLnBrk="0" fontAlgn="base" hangingPunct="0">
              <a:spcBef>
                <a:spcPct val="0"/>
              </a:spcBef>
              <a:spcAft>
                <a:spcPct val="0"/>
              </a:spcAft>
              <a:defRPr sz="2400">
                <a:solidFill>
                  <a:schemeClr val="tx1"/>
                </a:solidFill>
                <a:latin typeface="Times New Roman" pitchFamily="18" charset="0"/>
              </a:defRPr>
            </a:lvl9pPr>
          </a:lstStyle>
          <a:p>
            <a:fld id="{E18AE9C7-1690-4116-9821-5D79ED1D45CD}" type="slidenum">
              <a:rPr lang="en-US" sz="1200">
                <a:solidFill>
                  <a:prstClr val="black"/>
                </a:solidFill>
              </a:rPr>
              <a:pPr/>
              <a:t>16</a:t>
            </a:fld>
            <a:endParaRPr lang="en-US" sz="1200">
              <a:solidFill>
                <a:prstClr val="black"/>
              </a:solidFill>
            </a:endParaRPr>
          </a:p>
        </p:txBody>
      </p:sp>
      <p:sp>
        <p:nvSpPr>
          <p:cNvPr id="74755" name="Rectangle 4"/>
          <p:cNvSpPr>
            <a:spLocks noGrp="1" noRot="1" noChangeAspect="1" noChangeArrowheads="1" noTextEdit="1"/>
          </p:cNvSpPr>
          <p:nvPr>
            <p:ph type="sldImg"/>
          </p:nvPr>
        </p:nvSpPr>
        <p:spPr>
          <a:xfrm>
            <a:off x="1143000" y="685800"/>
            <a:ext cx="4572000" cy="3429000"/>
          </a:xfrm>
          <a:ln/>
        </p:spPr>
      </p:sp>
      <p:sp>
        <p:nvSpPr>
          <p:cNvPr id="74756" name="Rectangle 5"/>
          <p:cNvSpPr>
            <a:spLocks noGrp="1" noChangeArrowheads="1"/>
          </p:cNvSpPr>
          <p:nvPr>
            <p:ph type="body" idx="1"/>
          </p:nvPr>
        </p:nvSpPr>
        <p:spPr>
          <a:noFill/>
        </p:spPr>
        <p:txBody>
          <a:bodyPr/>
          <a:lstStyle/>
          <a:p>
            <a:r>
              <a:rPr lang="en-US" b="1" dirty="0" smtClean="0">
                <a:latin typeface="Times New Roman" pitchFamily="18" charset="0"/>
              </a:rPr>
              <a:t>Slide Show Notes</a:t>
            </a:r>
          </a:p>
          <a:p>
            <a:r>
              <a:rPr lang="en-US" dirty="0" smtClean="0">
                <a:latin typeface="Times New Roman" pitchFamily="18" charset="0"/>
              </a:rPr>
              <a:t>Next you have to identify all the hazards and risks associated with each of the tasks you’ve listed in step one. These may include:</a:t>
            </a:r>
          </a:p>
          <a:p>
            <a:pPr lvl="1"/>
            <a:r>
              <a:rPr lang="en-US" dirty="0" smtClean="0">
                <a:latin typeface="Times New Roman" pitchFamily="18" charset="0"/>
              </a:rPr>
              <a:t>Impact, such as from being struck by an object or falling and hitting the ground;</a:t>
            </a:r>
          </a:p>
          <a:p>
            <a:pPr lvl="1"/>
            <a:r>
              <a:rPr lang="en-US" dirty="0" smtClean="0">
                <a:latin typeface="Times New Roman" pitchFamily="18" charset="0"/>
              </a:rPr>
              <a:t>Penetration by sharp or pointed objects that cause cuts or punctures;</a:t>
            </a:r>
          </a:p>
          <a:p>
            <a:pPr lvl="1"/>
            <a:r>
              <a:rPr lang="en-US" dirty="0" smtClean="0">
                <a:latin typeface="Times New Roman" pitchFamily="18" charset="0"/>
              </a:rPr>
              <a:t>Being caught between two objects or pinch points, which can cause crushing or amputations;</a:t>
            </a:r>
          </a:p>
          <a:p>
            <a:pPr lvl="1"/>
            <a:r>
              <a:rPr lang="en-US" dirty="0" smtClean="0">
                <a:latin typeface="Times New Roman" pitchFamily="18" charset="0"/>
              </a:rPr>
              <a:t>Harmful airborne contaminants from solids, liquids, and gases; </a:t>
            </a:r>
            <a:endParaRPr lang="en-US" i="1" dirty="0" smtClean="0">
              <a:latin typeface="Times New Roman" pitchFamily="18" charset="0"/>
            </a:endParaRPr>
          </a:p>
          <a:p>
            <a:pPr lvl="1"/>
            <a:r>
              <a:rPr lang="en-US" dirty="0" smtClean="0">
                <a:latin typeface="Times New Roman" pitchFamily="18" charset="0"/>
              </a:rPr>
              <a:t>Repetitive motions and awkward postures, which can cause musculoskeletal disorders, or MSDs;</a:t>
            </a:r>
            <a:r>
              <a:rPr lang="en-US" baseline="0" dirty="0" smtClean="0">
                <a:latin typeface="Times New Roman" pitchFamily="18" charset="0"/>
              </a:rPr>
              <a:t> and</a:t>
            </a:r>
          </a:p>
          <a:p>
            <a:pPr lvl="1"/>
            <a:r>
              <a:rPr lang="en-US" baseline="0" dirty="0" smtClean="0">
                <a:latin typeface="Times New Roman" pitchFamily="18" charset="0"/>
              </a:rPr>
              <a:t>Noise hazards associated with equipment, etc…</a:t>
            </a:r>
            <a:endParaRPr lang="en-US" dirty="0" smtClean="0">
              <a:latin typeface="Times New Roman" pitchFamily="18" charset="0"/>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7"/>
          <p:cNvSpPr>
            <a:spLocks noGrp="1" noChangeArrowheads="1"/>
          </p:cNvSpPr>
          <p:nvPr>
            <p:ph type="sldNum" sz="quarter" idx="5"/>
          </p:nvPr>
        </p:nvSpPr>
        <p:spPr>
          <a:noFill/>
        </p:spPr>
        <p:txBody>
          <a:bodyPr/>
          <a:lstStyle>
            <a:lvl1pPr defTabSz="913576">
              <a:defRPr sz="2400">
                <a:solidFill>
                  <a:schemeClr val="tx1"/>
                </a:solidFill>
                <a:latin typeface="Times New Roman" pitchFamily="18" charset="0"/>
              </a:defRPr>
            </a:lvl1pPr>
            <a:lvl2pPr marL="735892" indent="-283035" defTabSz="913576">
              <a:defRPr sz="2400">
                <a:solidFill>
                  <a:schemeClr val="tx1"/>
                </a:solidFill>
                <a:latin typeface="Times New Roman" pitchFamily="18" charset="0"/>
              </a:defRPr>
            </a:lvl2pPr>
            <a:lvl3pPr marL="1132142" indent="-226428" defTabSz="913576">
              <a:defRPr sz="2400">
                <a:solidFill>
                  <a:schemeClr val="tx1"/>
                </a:solidFill>
                <a:latin typeface="Times New Roman" pitchFamily="18" charset="0"/>
              </a:defRPr>
            </a:lvl3pPr>
            <a:lvl4pPr marL="1584998" indent="-226428" defTabSz="913576">
              <a:defRPr sz="2400">
                <a:solidFill>
                  <a:schemeClr val="tx1"/>
                </a:solidFill>
                <a:latin typeface="Times New Roman" pitchFamily="18" charset="0"/>
              </a:defRPr>
            </a:lvl4pPr>
            <a:lvl5pPr marL="2037855" indent="-226428" defTabSz="913576">
              <a:defRPr sz="2400">
                <a:solidFill>
                  <a:schemeClr val="tx1"/>
                </a:solidFill>
                <a:latin typeface="Times New Roman" pitchFamily="18" charset="0"/>
              </a:defRPr>
            </a:lvl5pPr>
            <a:lvl6pPr marL="2490711" indent="-226428" defTabSz="913576" eaLnBrk="0" fontAlgn="base" hangingPunct="0">
              <a:spcBef>
                <a:spcPct val="0"/>
              </a:spcBef>
              <a:spcAft>
                <a:spcPct val="0"/>
              </a:spcAft>
              <a:defRPr sz="2400">
                <a:solidFill>
                  <a:schemeClr val="tx1"/>
                </a:solidFill>
                <a:latin typeface="Times New Roman" pitchFamily="18" charset="0"/>
              </a:defRPr>
            </a:lvl6pPr>
            <a:lvl7pPr marL="2943568" indent="-226428" defTabSz="913576" eaLnBrk="0" fontAlgn="base" hangingPunct="0">
              <a:spcBef>
                <a:spcPct val="0"/>
              </a:spcBef>
              <a:spcAft>
                <a:spcPct val="0"/>
              </a:spcAft>
              <a:defRPr sz="2400">
                <a:solidFill>
                  <a:schemeClr val="tx1"/>
                </a:solidFill>
                <a:latin typeface="Times New Roman" pitchFamily="18" charset="0"/>
              </a:defRPr>
            </a:lvl7pPr>
            <a:lvl8pPr marL="3396425" indent="-226428" defTabSz="913576" eaLnBrk="0" fontAlgn="base" hangingPunct="0">
              <a:spcBef>
                <a:spcPct val="0"/>
              </a:spcBef>
              <a:spcAft>
                <a:spcPct val="0"/>
              </a:spcAft>
              <a:defRPr sz="2400">
                <a:solidFill>
                  <a:schemeClr val="tx1"/>
                </a:solidFill>
                <a:latin typeface="Times New Roman" pitchFamily="18" charset="0"/>
              </a:defRPr>
            </a:lvl8pPr>
            <a:lvl9pPr marL="3849281" indent="-226428" defTabSz="913576" eaLnBrk="0" fontAlgn="base" hangingPunct="0">
              <a:spcBef>
                <a:spcPct val="0"/>
              </a:spcBef>
              <a:spcAft>
                <a:spcPct val="0"/>
              </a:spcAft>
              <a:defRPr sz="2400">
                <a:solidFill>
                  <a:schemeClr val="tx1"/>
                </a:solidFill>
                <a:latin typeface="Times New Roman" pitchFamily="18" charset="0"/>
              </a:defRPr>
            </a:lvl9pPr>
          </a:lstStyle>
          <a:p>
            <a:fld id="{1AA52ABD-BE04-4306-8C4C-B2662CB6103D}" type="slidenum">
              <a:rPr lang="en-US" sz="1200">
                <a:solidFill>
                  <a:prstClr val="black"/>
                </a:solidFill>
              </a:rPr>
              <a:pPr/>
              <a:t>17</a:t>
            </a:fld>
            <a:endParaRPr lang="en-US" sz="1200">
              <a:solidFill>
                <a:prstClr val="black"/>
              </a:solidFill>
            </a:endParaRPr>
          </a:p>
        </p:txBody>
      </p:sp>
      <p:sp>
        <p:nvSpPr>
          <p:cNvPr id="75779" name="Rectangle 4"/>
          <p:cNvSpPr>
            <a:spLocks noGrp="1" noRot="1" noChangeAspect="1" noChangeArrowheads="1" noTextEdit="1"/>
          </p:cNvSpPr>
          <p:nvPr>
            <p:ph type="sldImg"/>
          </p:nvPr>
        </p:nvSpPr>
        <p:spPr>
          <a:xfrm>
            <a:off x="1143000" y="685800"/>
            <a:ext cx="4572000" cy="3429000"/>
          </a:xfrm>
          <a:ln/>
        </p:spPr>
      </p:sp>
      <p:sp>
        <p:nvSpPr>
          <p:cNvPr id="75780" name="Rectangle 5"/>
          <p:cNvSpPr>
            <a:spLocks noGrp="1" noChangeArrowheads="1"/>
          </p:cNvSpPr>
          <p:nvPr>
            <p:ph type="body" idx="1"/>
          </p:nvPr>
        </p:nvSpPr>
        <p:spPr>
          <a:noFill/>
        </p:spPr>
        <p:txBody>
          <a:bodyPr/>
          <a:lstStyle/>
          <a:p>
            <a:r>
              <a:rPr lang="en-US" b="1" dirty="0" smtClean="0">
                <a:latin typeface="Times New Roman" pitchFamily="18" charset="0"/>
              </a:rPr>
              <a:t>Slide Show Notes</a:t>
            </a:r>
          </a:p>
          <a:p>
            <a:r>
              <a:rPr lang="en-US" dirty="0" smtClean="0">
                <a:latin typeface="Times New Roman" pitchFamily="18" charset="0"/>
              </a:rPr>
              <a:t>Hazards associated with various tasks might also include:</a:t>
            </a:r>
          </a:p>
          <a:p>
            <a:pPr lvl="1"/>
            <a:r>
              <a:rPr lang="en-US" dirty="0" smtClean="0">
                <a:latin typeface="Times New Roman" pitchFamily="18" charset="0"/>
              </a:rPr>
              <a:t>Heat or cold;</a:t>
            </a:r>
          </a:p>
          <a:p>
            <a:pPr lvl="1"/>
            <a:r>
              <a:rPr lang="en-US" dirty="0" smtClean="0">
                <a:latin typeface="Times New Roman" pitchFamily="18" charset="0"/>
              </a:rPr>
              <a:t>Compression, which can cause broken bones, amputations, and other serious bodily damage;</a:t>
            </a:r>
          </a:p>
          <a:p>
            <a:pPr lvl="1"/>
            <a:r>
              <a:rPr lang="en-US" dirty="0" smtClean="0">
                <a:latin typeface="Times New Roman" pitchFamily="18" charset="0"/>
              </a:rPr>
              <a:t>Optical radiation, which can cause serious eye damage and even blindness;</a:t>
            </a:r>
          </a:p>
          <a:p>
            <a:pPr lvl="1"/>
            <a:r>
              <a:rPr lang="en-US" dirty="0" smtClean="0">
                <a:latin typeface="Times New Roman" pitchFamily="18" charset="0"/>
              </a:rPr>
              <a:t>Chemical exposures, such as getting chemicals on the skin or in the eyes or accidentally swallowing hazardous chemicals;</a:t>
            </a:r>
          </a:p>
          <a:p>
            <a:pPr lvl="1"/>
            <a:r>
              <a:rPr lang="en-US" dirty="0" smtClean="0">
                <a:latin typeface="Times New Roman" pitchFamily="18" charset="0"/>
              </a:rPr>
              <a:t>Ionizing radiation, which includes the risk of being exposed to radioactive material; </a:t>
            </a:r>
            <a:r>
              <a:rPr lang="en-US" i="1" dirty="0" smtClean="0">
                <a:latin typeface="Times New Roman" pitchFamily="18" charset="0"/>
              </a:rPr>
              <a:t>and</a:t>
            </a:r>
          </a:p>
          <a:p>
            <a:pPr lvl="1"/>
            <a:r>
              <a:rPr lang="en-US" dirty="0" smtClean="0">
                <a:latin typeface="Times New Roman" pitchFamily="18" charset="0"/>
              </a:rPr>
              <a:t>Slippery surfaces which can cause injuries from falls.</a:t>
            </a:r>
          </a:p>
          <a:p>
            <a:r>
              <a:rPr lang="en-US" dirty="0" smtClean="0">
                <a:latin typeface="Times New Roman" pitchFamily="18" charset="0"/>
              </a:rPr>
              <a:t>Think about the various hazards associated with the different tasks involved in the process you perform.</a:t>
            </a: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7"/>
          <p:cNvSpPr>
            <a:spLocks noGrp="1" noChangeArrowheads="1"/>
          </p:cNvSpPr>
          <p:nvPr>
            <p:ph type="sldNum" sz="quarter" idx="5"/>
          </p:nvPr>
        </p:nvSpPr>
        <p:spPr>
          <a:noFill/>
        </p:spPr>
        <p:txBody>
          <a:bodyPr/>
          <a:lstStyle>
            <a:lvl1pPr defTabSz="913576">
              <a:defRPr sz="2400">
                <a:solidFill>
                  <a:schemeClr val="tx1"/>
                </a:solidFill>
                <a:latin typeface="Times New Roman" pitchFamily="18" charset="0"/>
              </a:defRPr>
            </a:lvl1pPr>
            <a:lvl2pPr marL="735892" indent="-283035" defTabSz="913576">
              <a:defRPr sz="2400">
                <a:solidFill>
                  <a:schemeClr val="tx1"/>
                </a:solidFill>
                <a:latin typeface="Times New Roman" pitchFamily="18" charset="0"/>
              </a:defRPr>
            </a:lvl2pPr>
            <a:lvl3pPr marL="1132142" indent="-226428" defTabSz="913576">
              <a:defRPr sz="2400">
                <a:solidFill>
                  <a:schemeClr val="tx1"/>
                </a:solidFill>
                <a:latin typeface="Times New Roman" pitchFamily="18" charset="0"/>
              </a:defRPr>
            </a:lvl3pPr>
            <a:lvl4pPr marL="1584998" indent="-226428" defTabSz="913576">
              <a:defRPr sz="2400">
                <a:solidFill>
                  <a:schemeClr val="tx1"/>
                </a:solidFill>
                <a:latin typeface="Times New Roman" pitchFamily="18" charset="0"/>
              </a:defRPr>
            </a:lvl4pPr>
            <a:lvl5pPr marL="2037855" indent="-226428" defTabSz="913576">
              <a:defRPr sz="2400">
                <a:solidFill>
                  <a:schemeClr val="tx1"/>
                </a:solidFill>
                <a:latin typeface="Times New Roman" pitchFamily="18" charset="0"/>
              </a:defRPr>
            </a:lvl5pPr>
            <a:lvl6pPr marL="2490711" indent="-226428" defTabSz="913576" eaLnBrk="0" fontAlgn="base" hangingPunct="0">
              <a:spcBef>
                <a:spcPct val="0"/>
              </a:spcBef>
              <a:spcAft>
                <a:spcPct val="0"/>
              </a:spcAft>
              <a:defRPr sz="2400">
                <a:solidFill>
                  <a:schemeClr val="tx1"/>
                </a:solidFill>
                <a:latin typeface="Times New Roman" pitchFamily="18" charset="0"/>
              </a:defRPr>
            </a:lvl6pPr>
            <a:lvl7pPr marL="2943568" indent="-226428" defTabSz="913576" eaLnBrk="0" fontAlgn="base" hangingPunct="0">
              <a:spcBef>
                <a:spcPct val="0"/>
              </a:spcBef>
              <a:spcAft>
                <a:spcPct val="0"/>
              </a:spcAft>
              <a:defRPr sz="2400">
                <a:solidFill>
                  <a:schemeClr val="tx1"/>
                </a:solidFill>
                <a:latin typeface="Times New Roman" pitchFamily="18" charset="0"/>
              </a:defRPr>
            </a:lvl7pPr>
            <a:lvl8pPr marL="3396425" indent="-226428" defTabSz="913576" eaLnBrk="0" fontAlgn="base" hangingPunct="0">
              <a:spcBef>
                <a:spcPct val="0"/>
              </a:spcBef>
              <a:spcAft>
                <a:spcPct val="0"/>
              </a:spcAft>
              <a:defRPr sz="2400">
                <a:solidFill>
                  <a:schemeClr val="tx1"/>
                </a:solidFill>
                <a:latin typeface="Times New Roman" pitchFamily="18" charset="0"/>
              </a:defRPr>
            </a:lvl8pPr>
            <a:lvl9pPr marL="3849281" indent="-226428" defTabSz="913576" eaLnBrk="0" fontAlgn="base" hangingPunct="0">
              <a:spcBef>
                <a:spcPct val="0"/>
              </a:spcBef>
              <a:spcAft>
                <a:spcPct val="0"/>
              </a:spcAft>
              <a:defRPr sz="2400">
                <a:solidFill>
                  <a:schemeClr val="tx1"/>
                </a:solidFill>
                <a:latin typeface="Times New Roman" pitchFamily="18" charset="0"/>
              </a:defRPr>
            </a:lvl9pPr>
          </a:lstStyle>
          <a:p>
            <a:fld id="{89CCA3B3-57FC-4818-B00D-B64EA9A49B65}" type="slidenum">
              <a:rPr lang="en-US" sz="1200">
                <a:solidFill>
                  <a:prstClr val="black"/>
                </a:solidFill>
              </a:rPr>
              <a:pPr/>
              <a:t>18</a:t>
            </a:fld>
            <a:endParaRPr lang="en-US" sz="1200">
              <a:solidFill>
                <a:prstClr val="black"/>
              </a:solidFill>
            </a:endParaRPr>
          </a:p>
        </p:txBody>
      </p:sp>
      <p:sp>
        <p:nvSpPr>
          <p:cNvPr id="76803" name="Rectangle 2"/>
          <p:cNvSpPr>
            <a:spLocks noGrp="1" noRot="1" noChangeAspect="1" noChangeArrowheads="1" noTextEdit="1"/>
          </p:cNvSpPr>
          <p:nvPr>
            <p:ph type="sldImg"/>
          </p:nvPr>
        </p:nvSpPr>
        <p:spPr>
          <a:xfrm>
            <a:off x="1143000" y="685800"/>
            <a:ext cx="4572000" cy="3429000"/>
          </a:xfrm>
          <a:ln/>
        </p:spPr>
      </p:sp>
      <p:sp>
        <p:nvSpPr>
          <p:cNvPr id="76804" name="Rectangle 3"/>
          <p:cNvSpPr>
            <a:spLocks noGrp="1" noChangeArrowheads="1"/>
          </p:cNvSpPr>
          <p:nvPr>
            <p:ph type="body" idx="1"/>
          </p:nvPr>
        </p:nvSpPr>
        <p:spPr>
          <a:noFill/>
        </p:spPr>
        <p:txBody>
          <a:bodyPr/>
          <a:lstStyle/>
          <a:p>
            <a:r>
              <a:rPr lang="en-US" b="1" dirty="0" smtClean="0">
                <a:latin typeface="Times New Roman" pitchFamily="18" charset="0"/>
              </a:rPr>
              <a:t>Slide Show Notes</a:t>
            </a:r>
          </a:p>
          <a:p>
            <a:r>
              <a:rPr lang="en-US" dirty="0" smtClean="0">
                <a:latin typeface="Times New Roman" pitchFamily="18" charset="0"/>
              </a:rPr>
              <a:t>Step three is to evaluate the process hazards you’ve identified in the previous step. When evaluating hazards, you have to ask questions like:</a:t>
            </a:r>
          </a:p>
          <a:p>
            <a:pPr lvl="1"/>
            <a:r>
              <a:rPr lang="en-US" dirty="0" smtClean="0">
                <a:latin typeface="Times New Roman" pitchFamily="18" charset="0"/>
              </a:rPr>
              <a:t>Is this a safety or health hazard?</a:t>
            </a:r>
          </a:p>
          <a:p>
            <a:pPr lvl="1"/>
            <a:r>
              <a:rPr lang="en-US" dirty="0" smtClean="0">
                <a:latin typeface="Times New Roman" pitchFamily="18" charset="0"/>
              </a:rPr>
              <a:t>Could this hazard cause an injury or illness?</a:t>
            </a:r>
          </a:p>
          <a:p>
            <a:pPr lvl="1"/>
            <a:r>
              <a:rPr lang="en-US" dirty="0" smtClean="0">
                <a:latin typeface="Times New Roman" pitchFamily="18" charset="0"/>
              </a:rPr>
              <a:t>How serious is the risk?</a:t>
            </a:r>
          </a:p>
          <a:p>
            <a:pPr lvl="1"/>
            <a:r>
              <a:rPr lang="en-US" dirty="0" smtClean="0">
                <a:latin typeface="Times New Roman" pitchFamily="18" charset="0"/>
              </a:rPr>
              <a:t>Is this hazard always present when the process is being performed or is it an intermittent hazard?</a:t>
            </a: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7"/>
          <p:cNvSpPr>
            <a:spLocks noGrp="1" noChangeArrowheads="1"/>
          </p:cNvSpPr>
          <p:nvPr>
            <p:ph type="sldNum" sz="quarter" idx="5"/>
          </p:nvPr>
        </p:nvSpPr>
        <p:spPr>
          <a:noFill/>
        </p:spPr>
        <p:txBody>
          <a:bodyPr/>
          <a:lstStyle>
            <a:lvl1pPr defTabSz="913576">
              <a:defRPr sz="2400">
                <a:solidFill>
                  <a:schemeClr val="tx1"/>
                </a:solidFill>
                <a:latin typeface="Times New Roman" pitchFamily="18" charset="0"/>
              </a:defRPr>
            </a:lvl1pPr>
            <a:lvl2pPr marL="735892" indent="-283035" defTabSz="913576">
              <a:defRPr sz="2400">
                <a:solidFill>
                  <a:schemeClr val="tx1"/>
                </a:solidFill>
                <a:latin typeface="Times New Roman" pitchFamily="18" charset="0"/>
              </a:defRPr>
            </a:lvl2pPr>
            <a:lvl3pPr marL="1132142" indent="-226428" defTabSz="913576">
              <a:defRPr sz="2400">
                <a:solidFill>
                  <a:schemeClr val="tx1"/>
                </a:solidFill>
                <a:latin typeface="Times New Roman" pitchFamily="18" charset="0"/>
              </a:defRPr>
            </a:lvl3pPr>
            <a:lvl4pPr marL="1584998" indent="-226428" defTabSz="913576">
              <a:defRPr sz="2400">
                <a:solidFill>
                  <a:schemeClr val="tx1"/>
                </a:solidFill>
                <a:latin typeface="Times New Roman" pitchFamily="18" charset="0"/>
              </a:defRPr>
            </a:lvl4pPr>
            <a:lvl5pPr marL="2037855" indent="-226428" defTabSz="913576">
              <a:defRPr sz="2400">
                <a:solidFill>
                  <a:schemeClr val="tx1"/>
                </a:solidFill>
                <a:latin typeface="Times New Roman" pitchFamily="18" charset="0"/>
              </a:defRPr>
            </a:lvl5pPr>
            <a:lvl6pPr marL="2490711" indent="-226428" defTabSz="913576" eaLnBrk="0" fontAlgn="base" hangingPunct="0">
              <a:spcBef>
                <a:spcPct val="0"/>
              </a:spcBef>
              <a:spcAft>
                <a:spcPct val="0"/>
              </a:spcAft>
              <a:defRPr sz="2400">
                <a:solidFill>
                  <a:schemeClr val="tx1"/>
                </a:solidFill>
                <a:latin typeface="Times New Roman" pitchFamily="18" charset="0"/>
              </a:defRPr>
            </a:lvl6pPr>
            <a:lvl7pPr marL="2943568" indent="-226428" defTabSz="913576" eaLnBrk="0" fontAlgn="base" hangingPunct="0">
              <a:spcBef>
                <a:spcPct val="0"/>
              </a:spcBef>
              <a:spcAft>
                <a:spcPct val="0"/>
              </a:spcAft>
              <a:defRPr sz="2400">
                <a:solidFill>
                  <a:schemeClr val="tx1"/>
                </a:solidFill>
                <a:latin typeface="Times New Roman" pitchFamily="18" charset="0"/>
              </a:defRPr>
            </a:lvl7pPr>
            <a:lvl8pPr marL="3396425" indent="-226428" defTabSz="913576" eaLnBrk="0" fontAlgn="base" hangingPunct="0">
              <a:spcBef>
                <a:spcPct val="0"/>
              </a:spcBef>
              <a:spcAft>
                <a:spcPct val="0"/>
              </a:spcAft>
              <a:defRPr sz="2400">
                <a:solidFill>
                  <a:schemeClr val="tx1"/>
                </a:solidFill>
                <a:latin typeface="Times New Roman" pitchFamily="18" charset="0"/>
              </a:defRPr>
            </a:lvl8pPr>
            <a:lvl9pPr marL="3849281" indent="-226428" defTabSz="913576" eaLnBrk="0" fontAlgn="base" hangingPunct="0">
              <a:spcBef>
                <a:spcPct val="0"/>
              </a:spcBef>
              <a:spcAft>
                <a:spcPct val="0"/>
              </a:spcAft>
              <a:defRPr sz="2400">
                <a:solidFill>
                  <a:schemeClr val="tx1"/>
                </a:solidFill>
                <a:latin typeface="Times New Roman" pitchFamily="18" charset="0"/>
              </a:defRPr>
            </a:lvl9pPr>
          </a:lstStyle>
          <a:p>
            <a:fld id="{8BCA6993-C008-4B6B-B6D2-7768ADD25DA1}" type="slidenum">
              <a:rPr lang="en-US" sz="1200">
                <a:solidFill>
                  <a:prstClr val="black"/>
                </a:solidFill>
              </a:rPr>
              <a:pPr/>
              <a:t>19</a:t>
            </a:fld>
            <a:endParaRPr lang="en-US" sz="1200">
              <a:solidFill>
                <a:prstClr val="black"/>
              </a:solidFill>
            </a:endParaRPr>
          </a:p>
        </p:txBody>
      </p:sp>
      <p:sp>
        <p:nvSpPr>
          <p:cNvPr id="77827" name="Rectangle 4"/>
          <p:cNvSpPr>
            <a:spLocks noGrp="1" noRot="1" noChangeAspect="1" noChangeArrowheads="1" noTextEdit="1"/>
          </p:cNvSpPr>
          <p:nvPr>
            <p:ph type="sldImg"/>
          </p:nvPr>
        </p:nvSpPr>
        <p:spPr>
          <a:xfrm>
            <a:off x="1143000" y="685800"/>
            <a:ext cx="4572000" cy="3429000"/>
          </a:xfrm>
          <a:ln/>
        </p:spPr>
      </p:sp>
      <p:sp>
        <p:nvSpPr>
          <p:cNvPr id="77828" name="Rectangle 5"/>
          <p:cNvSpPr>
            <a:spLocks noGrp="1" noChangeArrowheads="1"/>
          </p:cNvSpPr>
          <p:nvPr>
            <p:ph type="body" idx="1"/>
          </p:nvPr>
        </p:nvSpPr>
        <p:spPr>
          <a:noFill/>
        </p:spPr>
        <p:txBody>
          <a:bodyPr/>
          <a:lstStyle/>
          <a:p>
            <a:r>
              <a:rPr lang="en-US" b="1" dirty="0" smtClean="0">
                <a:latin typeface="Times New Roman" pitchFamily="18" charset="0"/>
              </a:rPr>
              <a:t>Slide Show Notes</a:t>
            </a:r>
          </a:p>
          <a:p>
            <a:r>
              <a:rPr lang="en-US" dirty="0" smtClean="0">
                <a:latin typeface="Times New Roman" pitchFamily="18" charset="0"/>
              </a:rPr>
              <a:t>The third step is to evaluate the hazards. To do that, ask the following questions:</a:t>
            </a:r>
          </a:p>
          <a:p>
            <a:pPr lvl="1"/>
            <a:r>
              <a:rPr lang="en-US" dirty="0" smtClean="0">
                <a:latin typeface="Times New Roman" pitchFamily="18" charset="0"/>
              </a:rPr>
              <a:t>Are the engineering and/or administrative controls currently being used to prevent injuries and illnesses effective?</a:t>
            </a:r>
          </a:p>
          <a:p>
            <a:pPr lvl="1"/>
            <a:r>
              <a:rPr lang="en-US" dirty="0" smtClean="0">
                <a:latin typeface="Times New Roman" pitchFamily="18" charset="0"/>
              </a:rPr>
              <a:t>Is the correct Personal Protective Equipment (PPE) being utilized to protect employees against hazards?</a:t>
            </a:r>
          </a:p>
          <a:p>
            <a:pPr lvl="1"/>
            <a:r>
              <a:rPr lang="en-US" dirty="0" smtClean="0">
                <a:latin typeface="Times New Roman" pitchFamily="18" charset="0"/>
              </a:rPr>
              <a:t>Is safety training creating sufficient awareness of the hazards and knowledge of the precautions that must be taken to prevent accidents?</a:t>
            </a:r>
          </a:p>
          <a:p>
            <a:pPr lvl="1"/>
            <a:r>
              <a:rPr lang="en-US" dirty="0" smtClean="0">
                <a:latin typeface="Times New Roman" pitchFamily="18" charset="0"/>
              </a:rPr>
              <a:t>Are the protective measures currently in place adequate, or are additional or different measures required to ensure safety?</a:t>
            </a:r>
          </a:p>
          <a:p>
            <a:r>
              <a:rPr lang="en-US" dirty="0" smtClean="0">
                <a:latin typeface="Times New Roman" pitchFamily="18" charset="0"/>
              </a:rPr>
              <a:t>Can you think of some other useful questions that would help evaluate hazards identified by a JHA?</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7"/>
          <p:cNvSpPr>
            <a:spLocks noGrp="1" noChangeArrowheads="1"/>
          </p:cNvSpPr>
          <p:nvPr>
            <p:ph type="sldNum" sz="quarter" idx="5"/>
          </p:nvPr>
        </p:nvSpPr>
        <p:spPr>
          <a:noFill/>
        </p:spPr>
        <p:txBody>
          <a:bodyPr/>
          <a:lstStyle>
            <a:lvl1pPr defTabSz="913576">
              <a:defRPr sz="2400">
                <a:solidFill>
                  <a:schemeClr val="tx1"/>
                </a:solidFill>
                <a:latin typeface="Times New Roman" pitchFamily="18" charset="0"/>
              </a:defRPr>
            </a:lvl1pPr>
            <a:lvl2pPr marL="735892" indent="-283035" defTabSz="913576">
              <a:defRPr sz="2400">
                <a:solidFill>
                  <a:schemeClr val="tx1"/>
                </a:solidFill>
                <a:latin typeface="Times New Roman" pitchFamily="18" charset="0"/>
              </a:defRPr>
            </a:lvl2pPr>
            <a:lvl3pPr marL="1132142" indent="-226428" defTabSz="913576">
              <a:defRPr sz="2400">
                <a:solidFill>
                  <a:schemeClr val="tx1"/>
                </a:solidFill>
                <a:latin typeface="Times New Roman" pitchFamily="18" charset="0"/>
              </a:defRPr>
            </a:lvl3pPr>
            <a:lvl4pPr marL="1584998" indent="-226428" defTabSz="913576">
              <a:defRPr sz="2400">
                <a:solidFill>
                  <a:schemeClr val="tx1"/>
                </a:solidFill>
                <a:latin typeface="Times New Roman" pitchFamily="18" charset="0"/>
              </a:defRPr>
            </a:lvl4pPr>
            <a:lvl5pPr marL="2037855" indent="-226428" defTabSz="913576">
              <a:defRPr sz="2400">
                <a:solidFill>
                  <a:schemeClr val="tx1"/>
                </a:solidFill>
                <a:latin typeface="Times New Roman" pitchFamily="18" charset="0"/>
              </a:defRPr>
            </a:lvl5pPr>
            <a:lvl6pPr marL="2490711" indent="-226428" defTabSz="913576" eaLnBrk="0" fontAlgn="base" hangingPunct="0">
              <a:spcBef>
                <a:spcPct val="0"/>
              </a:spcBef>
              <a:spcAft>
                <a:spcPct val="0"/>
              </a:spcAft>
              <a:defRPr sz="2400">
                <a:solidFill>
                  <a:schemeClr val="tx1"/>
                </a:solidFill>
                <a:latin typeface="Times New Roman" pitchFamily="18" charset="0"/>
              </a:defRPr>
            </a:lvl6pPr>
            <a:lvl7pPr marL="2943568" indent="-226428" defTabSz="913576" eaLnBrk="0" fontAlgn="base" hangingPunct="0">
              <a:spcBef>
                <a:spcPct val="0"/>
              </a:spcBef>
              <a:spcAft>
                <a:spcPct val="0"/>
              </a:spcAft>
              <a:defRPr sz="2400">
                <a:solidFill>
                  <a:schemeClr val="tx1"/>
                </a:solidFill>
                <a:latin typeface="Times New Roman" pitchFamily="18" charset="0"/>
              </a:defRPr>
            </a:lvl7pPr>
            <a:lvl8pPr marL="3396425" indent="-226428" defTabSz="913576" eaLnBrk="0" fontAlgn="base" hangingPunct="0">
              <a:spcBef>
                <a:spcPct val="0"/>
              </a:spcBef>
              <a:spcAft>
                <a:spcPct val="0"/>
              </a:spcAft>
              <a:defRPr sz="2400">
                <a:solidFill>
                  <a:schemeClr val="tx1"/>
                </a:solidFill>
                <a:latin typeface="Times New Roman" pitchFamily="18" charset="0"/>
              </a:defRPr>
            </a:lvl8pPr>
            <a:lvl9pPr marL="3849281" indent="-226428" defTabSz="913576" eaLnBrk="0" fontAlgn="base" hangingPunct="0">
              <a:spcBef>
                <a:spcPct val="0"/>
              </a:spcBef>
              <a:spcAft>
                <a:spcPct val="0"/>
              </a:spcAft>
              <a:defRPr sz="2400">
                <a:solidFill>
                  <a:schemeClr val="tx1"/>
                </a:solidFill>
                <a:latin typeface="Times New Roman" pitchFamily="18" charset="0"/>
              </a:defRPr>
            </a:lvl9pPr>
          </a:lstStyle>
          <a:p>
            <a:fld id="{6C02D522-3561-4116-A7A4-B1948B4DCF83}" type="slidenum">
              <a:rPr lang="en-US" sz="1200">
                <a:solidFill>
                  <a:prstClr val="black"/>
                </a:solidFill>
              </a:rPr>
              <a:pPr/>
              <a:t>2</a:t>
            </a:fld>
            <a:endParaRPr lang="en-US" sz="1200">
              <a:solidFill>
                <a:prstClr val="black"/>
              </a:solidFill>
            </a:endParaRPr>
          </a:p>
        </p:txBody>
      </p:sp>
      <p:sp>
        <p:nvSpPr>
          <p:cNvPr id="60419" name="Rectangle 7"/>
          <p:cNvSpPr txBox="1">
            <a:spLocks noGrp="1" noChangeArrowheads="1"/>
          </p:cNvSpPr>
          <p:nvPr/>
        </p:nvSpPr>
        <p:spPr bwMode="auto">
          <a:xfrm>
            <a:off x="3885887" y="8687430"/>
            <a:ext cx="2972114" cy="4565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2" tIns="45716" rIns="91432" bIns="45716" anchor="b"/>
          <a:lstStyle>
            <a:lvl1pPr defTabSz="922338">
              <a:defRPr sz="2400">
                <a:solidFill>
                  <a:schemeClr val="tx1"/>
                </a:solidFill>
                <a:latin typeface="Times New Roman" pitchFamily="18" charset="0"/>
              </a:defRPr>
            </a:lvl1pPr>
            <a:lvl2pPr marL="742950" indent="-285750" defTabSz="922338">
              <a:defRPr sz="2400">
                <a:solidFill>
                  <a:schemeClr val="tx1"/>
                </a:solidFill>
                <a:latin typeface="Times New Roman" pitchFamily="18" charset="0"/>
              </a:defRPr>
            </a:lvl2pPr>
            <a:lvl3pPr marL="1143000" indent="-228600" defTabSz="922338">
              <a:defRPr sz="2400">
                <a:solidFill>
                  <a:schemeClr val="tx1"/>
                </a:solidFill>
                <a:latin typeface="Times New Roman" pitchFamily="18" charset="0"/>
              </a:defRPr>
            </a:lvl3pPr>
            <a:lvl4pPr marL="1600200" indent="-228600" defTabSz="922338">
              <a:defRPr sz="2400">
                <a:solidFill>
                  <a:schemeClr val="tx1"/>
                </a:solidFill>
                <a:latin typeface="Times New Roman" pitchFamily="18" charset="0"/>
              </a:defRPr>
            </a:lvl4pPr>
            <a:lvl5pPr marL="2057400" indent="-228600" defTabSz="922338">
              <a:defRPr sz="2400">
                <a:solidFill>
                  <a:schemeClr val="tx1"/>
                </a:solidFill>
                <a:latin typeface="Times New Roman" pitchFamily="18" charset="0"/>
              </a:defRPr>
            </a:lvl5pPr>
            <a:lvl6pPr marL="2514600" indent="-228600" defTabSz="922338" eaLnBrk="0" fontAlgn="base" hangingPunct="0">
              <a:spcBef>
                <a:spcPct val="0"/>
              </a:spcBef>
              <a:spcAft>
                <a:spcPct val="0"/>
              </a:spcAft>
              <a:defRPr sz="2400">
                <a:solidFill>
                  <a:schemeClr val="tx1"/>
                </a:solidFill>
                <a:latin typeface="Times New Roman" pitchFamily="18" charset="0"/>
              </a:defRPr>
            </a:lvl6pPr>
            <a:lvl7pPr marL="2971800" indent="-228600" defTabSz="922338" eaLnBrk="0" fontAlgn="base" hangingPunct="0">
              <a:spcBef>
                <a:spcPct val="0"/>
              </a:spcBef>
              <a:spcAft>
                <a:spcPct val="0"/>
              </a:spcAft>
              <a:defRPr sz="2400">
                <a:solidFill>
                  <a:schemeClr val="tx1"/>
                </a:solidFill>
                <a:latin typeface="Times New Roman" pitchFamily="18" charset="0"/>
              </a:defRPr>
            </a:lvl7pPr>
            <a:lvl8pPr marL="3429000" indent="-228600" defTabSz="922338" eaLnBrk="0" fontAlgn="base" hangingPunct="0">
              <a:spcBef>
                <a:spcPct val="0"/>
              </a:spcBef>
              <a:spcAft>
                <a:spcPct val="0"/>
              </a:spcAft>
              <a:defRPr sz="2400">
                <a:solidFill>
                  <a:schemeClr val="tx1"/>
                </a:solidFill>
                <a:latin typeface="Times New Roman" pitchFamily="18" charset="0"/>
              </a:defRPr>
            </a:lvl8pPr>
            <a:lvl9pPr marL="3886200" indent="-228600" defTabSz="922338" eaLnBrk="0" fontAlgn="base" hangingPunct="0">
              <a:spcBef>
                <a:spcPct val="0"/>
              </a:spcBef>
              <a:spcAft>
                <a:spcPct val="0"/>
              </a:spcAft>
              <a:defRPr sz="2400">
                <a:solidFill>
                  <a:schemeClr val="tx1"/>
                </a:solidFill>
                <a:latin typeface="Times New Roman" pitchFamily="18" charset="0"/>
              </a:defRPr>
            </a:lvl9pPr>
          </a:lstStyle>
          <a:p>
            <a:pPr algn="r" eaLnBrk="0" fontAlgn="base" hangingPunct="0">
              <a:spcBef>
                <a:spcPct val="0"/>
              </a:spcBef>
              <a:spcAft>
                <a:spcPct val="0"/>
              </a:spcAft>
            </a:pPr>
            <a:fld id="{A631B2C6-1F0C-447D-B1E0-F9D8374823BE}" type="slidenum">
              <a:rPr lang="en-US" sz="1200">
                <a:solidFill>
                  <a:prstClr val="black"/>
                </a:solidFill>
              </a:rPr>
              <a:pPr algn="r" eaLnBrk="0" fontAlgn="base" hangingPunct="0">
                <a:spcBef>
                  <a:spcPct val="0"/>
                </a:spcBef>
                <a:spcAft>
                  <a:spcPct val="0"/>
                </a:spcAft>
              </a:pPr>
              <a:t>2</a:t>
            </a:fld>
            <a:endParaRPr lang="en-US" sz="1200">
              <a:solidFill>
                <a:prstClr val="black"/>
              </a:solidFill>
            </a:endParaRPr>
          </a:p>
        </p:txBody>
      </p:sp>
      <p:sp>
        <p:nvSpPr>
          <p:cNvPr id="60420" name="Rectangle 6"/>
          <p:cNvSpPr>
            <a:spLocks noGrp="1" noRot="1" noChangeAspect="1" noChangeArrowheads="1" noTextEdit="1"/>
          </p:cNvSpPr>
          <p:nvPr>
            <p:ph type="sldImg"/>
          </p:nvPr>
        </p:nvSpPr>
        <p:spPr>
          <a:xfrm>
            <a:off x="1143000" y="685800"/>
            <a:ext cx="4572000" cy="3429000"/>
          </a:xfrm>
          <a:ln/>
        </p:spPr>
      </p:sp>
      <p:sp>
        <p:nvSpPr>
          <p:cNvPr id="60421" name="Rectangle 7"/>
          <p:cNvSpPr>
            <a:spLocks noGrp="1" noChangeArrowheads="1"/>
          </p:cNvSpPr>
          <p:nvPr>
            <p:ph type="body" idx="1"/>
          </p:nvPr>
        </p:nvSpPr>
        <p:spPr>
          <a:noFill/>
        </p:spPr>
        <p:txBody>
          <a:bodyPr/>
          <a:lstStyle/>
          <a:p>
            <a:r>
              <a:rPr lang="en-US" b="1" dirty="0" smtClean="0">
                <a:latin typeface="Times New Roman" pitchFamily="18" charset="0"/>
              </a:rPr>
              <a:t>Slide Show Notes</a:t>
            </a:r>
          </a:p>
          <a:p>
            <a:pPr lvl="1"/>
            <a:r>
              <a:rPr lang="en-US" dirty="0" smtClean="0">
                <a:latin typeface="Times New Roman" pitchFamily="18" charset="0"/>
              </a:rPr>
              <a:t>Although OSHA has no specific job hazard analysis standard, many OSHA standards require employers to conduct workplace hazard assessments so that proper precautions can be taken to protect you and your co-workers. One example is the PPE standard, which requires a hazard assessment to determine what type of PPE is required.</a:t>
            </a:r>
          </a:p>
          <a:p>
            <a:pPr lvl="1"/>
            <a:r>
              <a:rPr lang="en-US" dirty="0" smtClean="0">
                <a:latin typeface="Times New Roman" pitchFamily="18" charset="0"/>
              </a:rPr>
              <a:t>To help organizations conduct effective hazard assessments, OSHA has developed guidelines on process hazard analysis. Since OSHA only provides guidelines, we can’t be cited for not following them. However, in fact, our process hazard analysis program does follow these guidelines because they help us comply with OSHA standards generally and because they help us prevent workplace accidents, injuries, and illness.</a:t>
            </a:r>
          </a:p>
          <a:p>
            <a:pPr lvl="1"/>
            <a:r>
              <a:rPr lang="en-US" dirty="0" smtClean="0">
                <a:latin typeface="Times New Roman" pitchFamily="18" charset="0"/>
              </a:rPr>
              <a:t>And even though OSHA doesn’t require JHA, if we were ever inspected by OSHA, the inspector would very likely want to see our hazard assessment program. So we want to be sure we analyze process hazards accurately and frequently throughout our facility.</a:t>
            </a:r>
          </a:p>
          <a:p>
            <a:pPr lvl="1"/>
            <a:r>
              <a:rPr lang="en-US" dirty="0" smtClean="0">
                <a:latin typeface="Times New Roman" pitchFamily="18" charset="0"/>
              </a:rPr>
              <a:t>One final introductory point. Throughout this session, we’re going to use the term job hazard analysis, or JHA for short. But you may have also heard this type of hazard analysis referred to as Job Safety Analysis (JSA) or Activity Hazard</a:t>
            </a:r>
            <a:r>
              <a:rPr lang="en-US" baseline="0" dirty="0" smtClean="0">
                <a:latin typeface="Times New Roman" pitchFamily="18" charset="0"/>
              </a:rPr>
              <a:t> Analysis (AHA)</a:t>
            </a:r>
            <a:r>
              <a:rPr lang="en-US" dirty="0" smtClean="0">
                <a:latin typeface="Times New Roman" pitchFamily="18" charset="0"/>
              </a:rPr>
              <a:t>. All of these terms refer to basically the same process.</a:t>
            </a: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7"/>
          <p:cNvSpPr>
            <a:spLocks noGrp="1" noChangeArrowheads="1"/>
          </p:cNvSpPr>
          <p:nvPr>
            <p:ph type="sldNum" sz="quarter" idx="5"/>
          </p:nvPr>
        </p:nvSpPr>
        <p:spPr>
          <a:noFill/>
        </p:spPr>
        <p:txBody>
          <a:bodyPr/>
          <a:lstStyle>
            <a:lvl1pPr defTabSz="913576">
              <a:defRPr sz="2400">
                <a:solidFill>
                  <a:schemeClr val="tx1"/>
                </a:solidFill>
                <a:latin typeface="Times New Roman" pitchFamily="18" charset="0"/>
              </a:defRPr>
            </a:lvl1pPr>
            <a:lvl2pPr marL="735892" indent="-283035" defTabSz="913576">
              <a:defRPr sz="2400">
                <a:solidFill>
                  <a:schemeClr val="tx1"/>
                </a:solidFill>
                <a:latin typeface="Times New Roman" pitchFamily="18" charset="0"/>
              </a:defRPr>
            </a:lvl2pPr>
            <a:lvl3pPr marL="1132142" indent="-226428" defTabSz="913576">
              <a:defRPr sz="2400">
                <a:solidFill>
                  <a:schemeClr val="tx1"/>
                </a:solidFill>
                <a:latin typeface="Times New Roman" pitchFamily="18" charset="0"/>
              </a:defRPr>
            </a:lvl3pPr>
            <a:lvl4pPr marL="1584998" indent="-226428" defTabSz="913576">
              <a:defRPr sz="2400">
                <a:solidFill>
                  <a:schemeClr val="tx1"/>
                </a:solidFill>
                <a:latin typeface="Times New Roman" pitchFamily="18" charset="0"/>
              </a:defRPr>
            </a:lvl4pPr>
            <a:lvl5pPr marL="2037855" indent="-226428" defTabSz="913576">
              <a:defRPr sz="2400">
                <a:solidFill>
                  <a:schemeClr val="tx1"/>
                </a:solidFill>
                <a:latin typeface="Times New Roman" pitchFamily="18" charset="0"/>
              </a:defRPr>
            </a:lvl5pPr>
            <a:lvl6pPr marL="2490711" indent="-226428" defTabSz="913576" eaLnBrk="0" fontAlgn="base" hangingPunct="0">
              <a:spcBef>
                <a:spcPct val="0"/>
              </a:spcBef>
              <a:spcAft>
                <a:spcPct val="0"/>
              </a:spcAft>
              <a:defRPr sz="2400">
                <a:solidFill>
                  <a:schemeClr val="tx1"/>
                </a:solidFill>
                <a:latin typeface="Times New Roman" pitchFamily="18" charset="0"/>
              </a:defRPr>
            </a:lvl6pPr>
            <a:lvl7pPr marL="2943568" indent="-226428" defTabSz="913576" eaLnBrk="0" fontAlgn="base" hangingPunct="0">
              <a:spcBef>
                <a:spcPct val="0"/>
              </a:spcBef>
              <a:spcAft>
                <a:spcPct val="0"/>
              </a:spcAft>
              <a:defRPr sz="2400">
                <a:solidFill>
                  <a:schemeClr val="tx1"/>
                </a:solidFill>
                <a:latin typeface="Times New Roman" pitchFamily="18" charset="0"/>
              </a:defRPr>
            </a:lvl7pPr>
            <a:lvl8pPr marL="3396425" indent="-226428" defTabSz="913576" eaLnBrk="0" fontAlgn="base" hangingPunct="0">
              <a:spcBef>
                <a:spcPct val="0"/>
              </a:spcBef>
              <a:spcAft>
                <a:spcPct val="0"/>
              </a:spcAft>
              <a:defRPr sz="2400">
                <a:solidFill>
                  <a:schemeClr val="tx1"/>
                </a:solidFill>
                <a:latin typeface="Times New Roman" pitchFamily="18" charset="0"/>
              </a:defRPr>
            </a:lvl8pPr>
            <a:lvl9pPr marL="3849281" indent="-226428" defTabSz="913576" eaLnBrk="0" fontAlgn="base" hangingPunct="0">
              <a:spcBef>
                <a:spcPct val="0"/>
              </a:spcBef>
              <a:spcAft>
                <a:spcPct val="0"/>
              </a:spcAft>
              <a:defRPr sz="2400">
                <a:solidFill>
                  <a:schemeClr val="tx1"/>
                </a:solidFill>
                <a:latin typeface="Times New Roman" pitchFamily="18" charset="0"/>
              </a:defRPr>
            </a:lvl9pPr>
          </a:lstStyle>
          <a:p>
            <a:fld id="{29D62043-9373-432A-8C56-A04DBCB262A0}" type="slidenum">
              <a:rPr lang="en-US" sz="1200">
                <a:solidFill>
                  <a:prstClr val="black"/>
                </a:solidFill>
              </a:rPr>
              <a:pPr/>
              <a:t>20</a:t>
            </a:fld>
            <a:endParaRPr lang="en-US" sz="1200">
              <a:solidFill>
                <a:prstClr val="black"/>
              </a:solidFill>
            </a:endParaRPr>
          </a:p>
        </p:txBody>
      </p:sp>
      <p:sp>
        <p:nvSpPr>
          <p:cNvPr id="78851" name="Rectangle 4"/>
          <p:cNvSpPr>
            <a:spLocks noGrp="1" noRot="1" noChangeAspect="1" noChangeArrowheads="1" noTextEdit="1"/>
          </p:cNvSpPr>
          <p:nvPr>
            <p:ph type="sldImg"/>
          </p:nvPr>
        </p:nvSpPr>
        <p:spPr>
          <a:xfrm>
            <a:off x="1143000" y="685800"/>
            <a:ext cx="4572000" cy="3429000"/>
          </a:xfrm>
          <a:ln/>
        </p:spPr>
      </p:sp>
      <p:sp>
        <p:nvSpPr>
          <p:cNvPr id="78852" name="Rectangle 5"/>
          <p:cNvSpPr>
            <a:spLocks noGrp="1" noChangeArrowheads="1"/>
          </p:cNvSpPr>
          <p:nvPr>
            <p:ph type="body" idx="1"/>
          </p:nvPr>
        </p:nvSpPr>
        <p:spPr>
          <a:noFill/>
        </p:spPr>
        <p:txBody>
          <a:bodyPr/>
          <a:lstStyle/>
          <a:p>
            <a:r>
              <a:rPr lang="en-US" b="1" dirty="0" smtClean="0">
                <a:latin typeface="Times New Roman" pitchFamily="18" charset="0"/>
              </a:rPr>
              <a:t>Slide Show Notes</a:t>
            </a:r>
          </a:p>
          <a:p>
            <a:r>
              <a:rPr lang="en-US" dirty="0" smtClean="0">
                <a:latin typeface="Times New Roman" pitchFamily="18" charset="0"/>
              </a:rPr>
              <a:t>The fourth step in the JHA process is to determine safe procedures and protective measures to prevent injuries and illness based on the hazards identified and evaluated in previous steps. Common ways to reduce or eliminate hazards revealed by a JHA include:</a:t>
            </a:r>
          </a:p>
          <a:p>
            <a:pPr lvl="1"/>
            <a:r>
              <a:rPr lang="en-US" dirty="0" smtClean="0">
                <a:latin typeface="Times New Roman" pitchFamily="18" charset="0"/>
              </a:rPr>
              <a:t>Performing the process differently;</a:t>
            </a:r>
          </a:p>
          <a:p>
            <a:pPr lvl="1"/>
            <a:r>
              <a:rPr lang="en-US" dirty="0" smtClean="0">
                <a:latin typeface="Times New Roman" pitchFamily="18" charset="0"/>
              </a:rPr>
              <a:t>Reconfiguring the work area or workstations to make them safer;</a:t>
            </a:r>
          </a:p>
          <a:p>
            <a:pPr lvl="1"/>
            <a:r>
              <a:rPr lang="en-US" dirty="0" smtClean="0">
                <a:latin typeface="Times New Roman" pitchFamily="18" charset="0"/>
              </a:rPr>
              <a:t>Substituting less hazardous materials and chemicals; </a:t>
            </a:r>
          </a:p>
          <a:p>
            <a:pPr lvl="1"/>
            <a:r>
              <a:rPr lang="en-US" dirty="0" smtClean="0">
                <a:latin typeface="Times New Roman" pitchFamily="18" charset="0"/>
              </a:rPr>
              <a:t>Changing from manual to mechanical techniques to reduce the exertion required to perform the process and prevent stress and strain injuries; </a:t>
            </a:r>
            <a:r>
              <a:rPr lang="en-US" i="1" dirty="0" smtClean="0">
                <a:latin typeface="Times New Roman" pitchFamily="18" charset="0"/>
              </a:rPr>
              <a:t>and</a:t>
            </a:r>
          </a:p>
          <a:p>
            <a:pPr lvl="1"/>
            <a:r>
              <a:rPr lang="en-US" dirty="0" smtClean="0">
                <a:latin typeface="Times New Roman" pitchFamily="18" charset="0"/>
              </a:rPr>
              <a:t>Insulating or cleaning surfaces.</a:t>
            </a: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Rectangle 7"/>
          <p:cNvSpPr>
            <a:spLocks noGrp="1" noChangeArrowheads="1"/>
          </p:cNvSpPr>
          <p:nvPr>
            <p:ph type="sldNum" sz="quarter" idx="5"/>
          </p:nvPr>
        </p:nvSpPr>
        <p:spPr>
          <a:noFill/>
        </p:spPr>
        <p:txBody>
          <a:bodyPr/>
          <a:lstStyle>
            <a:lvl1pPr defTabSz="913576">
              <a:defRPr sz="2400">
                <a:solidFill>
                  <a:schemeClr val="tx1"/>
                </a:solidFill>
                <a:latin typeface="Times New Roman" pitchFamily="18" charset="0"/>
              </a:defRPr>
            </a:lvl1pPr>
            <a:lvl2pPr marL="735892" indent="-283035" defTabSz="913576">
              <a:defRPr sz="2400">
                <a:solidFill>
                  <a:schemeClr val="tx1"/>
                </a:solidFill>
                <a:latin typeface="Times New Roman" pitchFamily="18" charset="0"/>
              </a:defRPr>
            </a:lvl2pPr>
            <a:lvl3pPr marL="1132142" indent="-226428" defTabSz="913576">
              <a:defRPr sz="2400">
                <a:solidFill>
                  <a:schemeClr val="tx1"/>
                </a:solidFill>
                <a:latin typeface="Times New Roman" pitchFamily="18" charset="0"/>
              </a:defRPr>
            </a:lvl3pPr>
            <a:lvl4pPr marL="1584998" indent="-226428" defTabSz="913576">
              <a:defRPr sz="2400">
                <a:solidFill>
                  <a:schemeClr val="tx1"/>
                </a:solidFill>
                <a:latin typeface="Times New Roman" pitchFamily="18" charset="0"/>
              </a:defRPr>
            </a:lvl4pPr>
            <a:lvl5pPr marL="2037855" indent="-226428" defTabSz="913576">
              <a:defRPr sz="2400">
                <a:solidFill>
                  <a:schemeClr val="tx1"/>
                </a:solidFill>
                <a:latin typeface="Times New Roman" pitchFamily="18" charset="0"/>
              </a:defRPr>
            </a:lvl5pPr>
            <a:lvl6pPr marL="2490711" indent="-226428" defTabSz="913576" eaLnBrk="0" fontAlgn="base" hangingPunct="0">
              <a:spcBef>
                <a:spcPct val="0"/>
              </a:spcBef>
              <a:spcAft>
                <a:spcPct val="0"/>
              </a:spcAft>
              <a:defRPr sz="2400">
                <a:solidFill>
                  <a:schemeClr val="tx1"/>
                </a:solidFill>
                <a:latin typeface="Times New Roman" pitchFamily="18" charset="0"/>
              </a:defRPr>
            </a:lvl6pPr>
            <a:lvl7pPr marL="2943568" indent="-226428" defTabSz="913576" eaLnBrk="0" fontAlgn="base" hangingPunct="0">
              <a:spcBef>
                <a:spcPct val="0"/>
              </a:spcBef>
              <a:spcAft>
                <a:spcPct val="0"/>
              </a:spcAft>
              <a:defRPr sz="2400">
                <a:solidFill>
                  <a:schemeClr val="tx1"/>
                </a:solidFill>
                <a:latin typeface="Times New Roman" pitchFamily="18" charset="0"/>
              </a:defRPr>
            </a:lvl7pPr>
            <a:lvl8pPr marL="3396425" indent="-226428" defTabSz="913576" eaLnBrk="0" fontAlgn="base" hangingPunct="0">
              <a:spcBef>
                <a:spcPct val="0"/>
              </a:spcBef>
              <a:spcAft>
                <a:spcPct val="0"/>
              </a:spcAft>
              <a:defRPr sz="2400">
                <a:solidFill>
                  <a:schemeClr val="tx1"/>
                </a:solidFill>
                <a:latin typeface="Times New Roman" pitchFamily="18" charset="0"/>
              </a:defRPr>
            </a:lvl8pPr>
            <a:lvl9pPr marL="3849281" indent="-226428" defTabSz="913576" eaLnBrk="0" fontAlgn="base" hangingPunct="0">
              <a:spcBef>
                <a:spcPct val="0"/>
              </a:spcBef>
              <a:spcAft>
                <a:spcPct val="0"/>
              </a:spcAft>
              <a:defRPr sz="2400">
                <a:solidFill>
                  <a:schemeClr val="tx1"/>
                </a:solidFill>
                <a:latin typeface="Times New Roman" pitchFamily="18" charset="0"/>
              </a:defRPr>
            </a:lvl9pPr>
          </a:lstStyle>
          <a:p>
            <a:fld id="{8E94C835-B90F-4660-A6E1-B1A1820D3FEA}" type="slidenum">
              <a:rPr lang="en-US" sz="1200">
                <a:solidFill>
                  <a:prstClr val="black"/>
                </a:solidFill>
              </a:rPr>
              <a:pPr/>
              <a:t>21</a:t>
            </a:fld>
            <a:endParaRPr lang="en-US" sz="1200">
              <a:solidFill>
                <a:prstClr val="black"/>
              </a:solidFill>
            </a:endParaRPr>
          </a:p>
        </p:txBody>
      </p:sp>
      <p:sp>
        <p:nvSpPr>
          <p:cNvPr id="79875" name="Rectangle 4"/>
          <p:cNvSpPr>
            <a:spLocks noGrp="1" noRot="1" noChangeAspect="1" noChangeArrowheads="1" noTextEdit="1"/>
          </p:cNvSpPr>
          <p:nvPr>
            <p:ph type="sldImg"/>
          </p:nvPr>
        </p:nvSpPr>
        <p:spPr>
          <a:xfrm>
            <a:off x="1143000" y="685800"/>
            <a:ext cx="4572000" cy="3429000"/>
          </a:xfrm>
          <a:ln/>
        </p:spPr>
      </p:sp>
      <p:sp>
        <p:nvSpPr>
          <p:cNvPr id="79876" name="Rectangle 5"/>
          <p:cNvSpPr>
            <a:spLocks noGrp="1" noChangeArrowheads="1"/>
          </p:cNvSpPr>
          <p:nvPr>
            <p:ph type="body" idx="1"/>
          </p:nvPr>
        </p:nvSpPr>
        <p:spPr>
          <a:noFill/>
        </p:spPr>
        <p:txBody>
          <a:bodyPr/>
          <a:lstStyle/>
          <a:p>
            <a:r>
              <a:rPr lang="en-US" b="1" dirty="0" smtClean="0">
                <a:latin typeface="Times New Roman" pitchFamily="18" charset="0"/>
              </a:rPr>
              <a:t>Slide Show Notes</a:t>
            </a:r>
          </a:p>
          <a:p>
            <a:r>
              <a:rPr lang="en-US" dirty="0" smtClean="0">
                <a:latin typeface="Times New Roman" pitchFamily="18" charset="0"/>
              </a:rPr>
              <a:t>Other ways to deal with process hazards include:</a:t>
            </a:r>
          </a:p>
          <a:p>
            <a:pPr lvl="1"/>
            <a:r>
              <a:rPr lang="en-US" dirty="0" smtClean="0">
                <a:latin typeface="Times New Roman" pitchFamily="18" charset="0"/>
              </a:rPr>
              <a:t>Adding, improving, or changing safety training;</a:t>
            </a:r>
          </a:p>
          <a:p>
            <a:pPr lvl="1"/>
            <a:r>
              <a:rPr lang="en-US" dirty="0" smtClean="0">
                <a:latin typeface="Times New Roman" pitchFamily="18" charset="0"/>
              </a:rPr>
              <a:t>Changing tools or equipment;</a:t>
            </a:r>
          </a:p>
          <a:p>
            <a:pPr lvl="1"/>
            <a:r>
              <a:rPr lang="en-US" dirty="0" smtClean="0">
                <a:latin typeface="Times New Roman" pitchFamily="18" charset="0"/>
              </a:rPr>
              <a:t>Changing or adding PPE; </a:t>
            </a:r>
            <a:r>
              <a:rPr lang="en-US" i="1" dirty="0" smtClean="0">
                <a:latin typeface="Times New Roman" pitchFamily="18" charset="0"/>
              </a:rPr>
              <a:t>and</a:t>
            </a:r>
            <a:r>
              <a:rPr lang="en-US" dirty="0" smtClean="0">
                <a:latin typeface="Times New Roman" pitchFamily="18" charset="0"/>
              </a:rPr>
              <a:t> </a:t>
            </a:r>
          </a:p>
          <a:p>
            <a:pPr lvl="1"/>
            <a:r>
              <a:rPr lang="en-US" dirty="0" smtClean="0">
                <a:latin typeface="Times New Roman" pitchFamily="18" charset="0"/>
              </a:rPr>
              <a:t>Performing the most hazardous tasks less frequently.</a:t>
            </a:r>
          </a:p>
          <a:p>
            <a:r>
              <a:rPr lang="en-US" dirty="0" smtClean="0">
                <a:latin typeface="Times New Roman" pitchFamily="18" charset="0"/>
              </a:rPr>
              <a:t>Think about changes in procedures and protective measures that can result from JHAs, and how those changes can help make your job safer. Can you think of other steps we might take as a result of a JHA to make your job safer?</a:t>
            </a: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7"/>
          <p:cNvSpPr>
            <a:spLocks noGrp="1" noChangeArrowheads="1"/>
          </p:cNvSpPr>
          <p:nvPr>
            <p:ph type="sldNum" sz="quarter" idx="5"/>
          </p:nvPr>
        </p:nvSpPr>
        <p:spPr>
          <a:noFill/>
        </p:spPr>
        <p:txBody>
          <a:bodyPr/>
          <a:lstStyle>
            <a:lvl1pPr defTabSz="913576">
              <a:defRPr sz="2400">
                <a:solidFill>
                  <a:schemeClr val="tx1"/>
                </a:solidFill>
                <a:latin typeface="Times New Roman" pitchFamily="18" charset="0"/>
              </a:defRPr>
            </a:lvl1pPr>
            <a:lvl2pPr marL="735892" indent="-283035" defTabSz="913576">
              <a:defRPr sz="2400">
                <a:solidFill>
                  <a:schemeClr val="tx1"/>
                </a:solidFill>
                <a:latin typeface="Times New Roman" pitchFamily="18" charset="0"/>
              </a:defRPr>
            </a:lvl2pPr>
            <a:lvl3pPr marL="1132142" indent="-226428" defTabSz="913576">
              <a:defRPr sz="2400">
                <a:solidFill>
                  <a:schemeClr val="tx1"/>
                </a:solidFill>
                <a:latin typeface="Times New Roman" pitchFamily="18" charset="0"/>
              </a:defRPr>
            </a:lvl3pPr>
            <a:lvl4pPr marL="1584998" indent="-226428" defTabSz="913576">
              <a:defRPr sz="2400">
                <a:solidFill>
                  <a:schemeClr val="tx1"/>
                </a:solidFill>
                <a:latin typeface="Times New Roman" pitchFamily="18" charset="0"/>
              </a:defRPr>
            </a:lvl4pPr>
            <a:lvl5pPr marL="2037855" indent="-226428" defTabSz="913576">
              <a:defRPr sz="2400">
                <a:solidFill>
                  <a:schemeClr val="tx1"/>
                </a:solidFill>
                <a:latin typeface="Times New Roman" pitchFamily="18" charset="0"/>
              </a:defRPr>
            </a:lvl5pPr>
            <a:lvl6pPr marL="2490711" indent="-226428" defTabSz="913576" eaLnBrk="0" fontAlgn="base" hangingPunct="0">
              <a:spcBef>
                <a:spcPct val="0"/>
              </a:spcBef>
              <a:spcAft>
                <a:spcPct val="0"/>
              </a:spcAft>
              <a:defRPr sz="2400">
                <a:solidFill>
                  <a:schemeClr val="tx1"/>
                </a:solidFill>
                <a:latin typeface="Times New Roman" pitchFamily="18" charset="0"/>
              </a:defRPr>
            </a:lvl6pPr>
            <a:lvl7pPr marL="2943568" indent="-226428" defTabSz="913576" eaLnBrk="0" fontAlgn="base" hangingPunct="0">
              <a:spcBef>
                <a:spcPct val="0"/>
              </a:spcBef>
              <a:spcAft>
                <a:spcPct val="0"/>
              </a:spcAft>
              <a:defRPr sz="2400">
                <a:solidFill>
                  <a:schemeClr val="tx1"/>
                </a:solidFill>
                <a:latin typeface="Times New Roman" pitchFamily="18" charset="0"/>
              </a:defRPr>
            </a:lvl7pPr>
            <a:lvl8pPr marL="3396425" indent="-226428" defTabSz="913576" eaLnBrk="0" fontAlgn="base" hangingPunct="0">
              <a:spcBef>
                <a:spcPct val="0"/>
              </a:spcBef>
              <a:spcAft>
                <a:spcPct val="0"/>
              </a:spcAft>
              <a:defRPr sz="2400">
                <a:solidFill>
                  <a:schemeClr val="tx1"/>
                </a:solidFill>
                <a:latin typeface="Times New Roman" pitchFamily="18" charset="0"/>
              </a:defRPr>
            </a:lvl8pPr>
            <a:lvl9pPr marL="3849281" indent="-226428" defTabSz="913576" eaLnBrk="0" fontAlgn="base" hangingPunct="0">
              <a:spcBef>
                <a:spcPct val="0"/>
              </a:spcBef>
              <a:spcAft>
                <a:spcPct val="0"/>
              </a:spcAft>
              <a:defRPr sz="2400">
                <a:solidFill>
                  <a:schemeClr val="tx1"/>
                </a:solidFill>
                <a:latin typeface="Times New Roman" pitchFamily="18" charset="0"/>
              </a:defRPr>
            </a:lvl9pPr>
          </a:lstStyle>
          <a:p>
            <a:fld id="{5E54E485-D25B-4338-8B84-BB7CF8E11DDE}" type="slidenum">
              <a:rPr lang="en-US" sz="1200">
                <a:solidFill>
                  <a:prstClr val="black"/>
                </a:solidFill>
              </a:rPr>
              <a:pPr/>
              <a:t>22</a:t>
            </a:fld>
            <a:endParaRPr lang="en-US" sz="1200">
              <a:solidFill>
                <a:prstClr val="black"/>
              </a:solidFill>
            </a:endParaRPr>
          </a:p>
        </p:txBody>
      </p:sp>
      <p:sp>
        <p:nvSpPr>
          <p:cNvPr id="80899" name="Rectangle 4"/>
          <p:cNvSpPr>
            <a:spLocks noGrp="1" noRot="1" noChangeAspect="1" noChangeArrowheads="1" noTextEdit="1"/>
          </p:cNvSpPr>
          <p:nvPr>
            <p:ph type="sldImg"/>
          </p:nvPr>
        </p:nvSpPr>
        <p:spPr>
          <a:xfrm>
            <a:off x="1143000" y="685800"/>
            <a:ext cx="4572000" cy="3429000"/>
          </a:xfrm>
          <a:ln/>
        </p:spPr>
      </p:sp>
      <p:sp>
        <p:nvSpPr>
          <p:cNvPr id="80900" name="Rectangle 5"/>
          <p:cNvSpPr>
            <a:spLocks noGrp="1" noChangeArrowheads="1"/>
          </p:cNvSpPr>
          <p:nvPr>
            <p:ph type="body" idx="1"/>
          </p:nvPr>
        </p:nvSpPr>
        <p:spPr>
          <a:noFill/>
        </p:spPr>
        <p:txBody>
          <a:bodyPr/>
          <a:lstStyle/>
          <a:p>
            <a:r>
              <a:rPr lang="en-US" b="1" dirty="0" smtClean="0">
                <a:latin typeface="Times New Roman" pitchFamily="18" charset="0"/>
              </a:rPr>
              <a:t>Slide Show Notes</a:t>
            </a:r>
          </a:p>
          <a:p>
            <a:r>
              <a:rPr lang="en-US" dirty="0" smtClean="0">
                <a:latin typeface="Times New Roman" pitchFamily="18" charset="0"/>
              </a:rPr>
              <a:t>A Job Hazard Analysis may</a:t>
            </a:r>
            <a:r>
              <a:rPr lang="en-US" baseline="0" dirty="0" smtClean="0">
                <a:latin typeface="Times New Roman" pitchFamily="18" charset="0"/>
              </a:rPr>
              <a:t> require the process </a:t>
            </a:r>
            <a:r>
              <a:rPr lang="en-US" dirty="0" smtClean="0">
                <a:latin typeface="Times New Roman" pitchFamily="18" charset="0"/>
              </a:rPr>
              <a:t> to be reviewed and revised </a:t>
            </a:r>
            <a:br>
              <a:rPr lang="en-US" dirty="0" smtClean="0">
                <a:latin typeface="Times New Roman" pitchFamily="18" charset="0"/>
              </a:rPr>
            </a:br>
            <a:r>
              <a:rPr lang="en-US" dirty="0" smtClean="0">
                <a:latin typeface="Times New Roman" pitchFamily="18" charset="0"/>
              </a:rPr>
              <a:t>any time one of the items listed on the screen </a:t>
            </a:r>
            <a:r>
              <a:rPr lang="en-US" dirty="0" smtClean="0">
                <a:solidFill>
                  <a:srgbClr val="000000"/>
                </a:solidFill>
                <a:latin typeface="Times New Roman" pitchFamily="18" charset="0"/>
              </a:rPr>
              <a:t>occurs</a:t>
            </a:r>
            <a:r>
              <a:rPr lang="en-US" dirty="0" smtClean="0">
                <a:latin typeface="Times New Roman" pitchFamily="18" charset="0"/>
              </a:rPr>
              <a:t>. </a:t>
            </a:r>
            <a:br>
              <a:rPr lang="en-US" dirty="0" smtClean="0">
                <a:latin typeface="Times New Roman" pitchFamily="18" charset="0"/>
              </a:rPr>
            </a:br>
            <a:r>
              <a:rPr lang="en-US" dirty="0" smtClean="0">
                <a:latin typeface="Times New Roman" pitchFamily="18" charset="0"/>
              </a:rPr>
              <a:t>For example, a JHA will be reviewed and may be revised:</a:t>
            </a:r>
          </a:p>
          <a:p>
            <a:pPr lvl="1"/>
            <a:r>
              <a:rPr lang="en-US" dirty="0" smtClean="0">
                <a:latin typeface="Times New Roman" pitchFamily="18" charset="0"/>
              </a:rPr>
              <a:t>When </a:t>
            </a:r>
            <a:r>
              <a:rPr lang="en-US" dirty="0" smtClean="0">
                <a:latin typeface="Times New Roman" pitchFamily="18" charset="0"/>
              </a:rPr>
              <a:t>a mishap, </a:t>
            </a:r>
            <a:r>
              <a:rPr lang="en-US" dirty="0" smtClean="0">
                <a:latin typeface="Times New Roman" pitchFamily="18" charset="0"/>
              </a:rPr>
              <a:t>injury, or work-related illness occurs;</a:t>
            </a:r>
          </a:p>
          <a:p>
            <a:pPr lvl="1"/>
            <a:r>
              <a:rPr lang="en-US" dirty="0" smtClean="0">
                <a:latin typeface="Times New Roman" pitchFamily="18" charset="0"/>
              </a:rPr>
              <a:t>After a near miss;</a:t>
            </a:r>
          </a:p>
          <a:p>
            <a:pPr lvl="1"/>
            <a:r>
              <a:rPr lang="en-US" dirty="0" smtClean="0">
                <a:latin typeface="Times New Roman" pitchFamily="18" charset="0"/>
              </a:rPr>
              <a:t>When the process changes, introducing the possibility of new </a:t>
            </a:r>
            <a:br>
              <a:rPr lang="en-US" dirty="0" smtClean="0">
                <a:latin typeface="Times New Roman" pitchFamily="18" charset="0"/>
              </a:rPr>
            </a:br>
            <a:r>
              <a:rPr lang="en-US" dirty="0" smtClean="0">
                <a:latin typeface="Times New Roman" pitchFamily="18" charset="0"/>
              </a:rPr>
              <a:t>or different hazards;</a:t>
            </a:r>
          </a:p>
          <a:p>
            <a:pPr lvl="1"/>
            <a:r>
              <a:rPr lang="en-US" dirty="0" smtClean="0">
                <a:latin typeface="Times New Roman" pitchFamily="18" charset="0"/>
              </a:rPr>
              <a:t>Following an employee’s safety complaint;</a:t>
            </a:r>
          </a:p>
          <a:p>
            <a:pPr lvl="1"/>
            <a:r>
              <a:rPr lang="en-US" dirty="0" smtClean="0">
                <a:latin typeface="Times New Roman" pitchFamily="18" charset="0"/>
              </a:rPr>
              <a:t>When equipment is damaged; </a:t>
            </a:r>
            <a:r>
              <a:rPr lang="en-US" i="1" dirty="0" smtClean="0">
                <a:latin typeface="Times New Roman" pitchFamily="18" charset="0"/>
              </a:rPr>
              <a:t>or</a:t>
            </a:r>
          </a:p>
          <a:p>
            <a:pPr lvl="1"/>
            <a:r>
              <a:rPr lang="en-US" dirty="0" smtClean="0">
                <a:latin typeface="Times New Roman" pitchFamily="18" charset="0"/>
              </a:rPr>
              <a:t>According to a scheduled, routine review, such as once every </a:t>
            </a:r>
            <a:br>
              <a:rPr lang="en-US" dirty="0" smtClean="0">
                <a:latin typeface="Times New Roman" pitchFamily="18" charset="0"/>
              </a:rPr>
            </a:br>
            <a:r>
              <a:rPr lang="en-US" dirty="0" smtClean="0">
                <a:latin typeface="Times New Roman" pitchFamily="18" charset="0"/>
              </a:rPr>
              <a:t>6 or 12 months.</a:t>
            </a:r>
          </a:p>
          <a:p>
            <a:r>
              <a:rPr lang="en-US" dirty="0" smtClean="0">
                <a:latin typeface="Times New Roman" pitchFamily="18" charset="0"/>
              </a:rPr>
              <a:t>Perhaps you can think of some examples of when a JHA has been revised</a:t>
            </a:r>
            <a:r>
              <a:rPr lang="en-US" dirty="0" smtClean="0">
                <a:latin typeface="Times New Roman" pitchFamily="18" charset="0"/>
              </a:rPr>
              <a:t>.</a:t>
            </a:r>
            <a:endParaRPr lang="en-US" dirty="0" smtClean="0">
              <a:latin typeface="Times New Roman" pitchFamily="18" charset="0"/>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Rectangle 7"/>
          <p:cNvSpPr>
            <a:spLocks noGrp="1" noChangeArrowheads="1"/>
          </p:cNvSpPr>
          <p:nvPr>
            <p:ph type="sldNum" sz="quarter" idx="5"/>
          </p:nvPr>
        </p:nvSpPr>
        <p:spPr>
          <a:noFill/>
        </p:spPr>
        <p:txBody>
          <a:bodyPr/>
          <a:lstStyle>
            <a:lvl1pPr defTabSz="913576">
              <a:defRPr sz="2400">
                <a:solidFill>
                  <a:schemeClr val="tx1"/>
                </a:solidFill>
                <a:latin typeface="Times New Roman" pitchFamily="18" charset="0"/>
              </a:defRPr>
            </a:lvl1pPr>
            <a:lvl2pPr marL="735892" indent="-283035" defTabSz="913576">
              <a:defRPr sz="2400">
                <a:solidFill>
                  <a:schemeClr val="tx1"/>
                </a:solidFill>
                <a:latin typeface="Times New Roman" pitchFamily="18" charset="0"/>
              </a:defRPr>
            </a:lvl2pPr>
            <a:lvl3pPr marL="1132142" indent="-226428" defTabSz="913576">
              <a:defRPr sz="2400">
                <a:solidFill>
                  <a:schemeClr val="tx1"/>
                </a:solidFill>
                <a:latin typeface="Times New Roman" pitchFamily="18" charset="0"/>
              </a:defRPr>
            </a:lvl3pPr>
            <a:lvl4pPr marL="1584998" indent="-226428" defTabSz="913576">
              <a:defRPr sz="2400">
                <a:solidFill>
                  <a:schemeClr val="tx1"/>
                </a:solidFill>
                <a:latin typeface="Times New Roman" pitchFamily="18" charset="0"/>
              </a:defRPr>
            </a:lvl4pPr>
            <a:lvl5pPr marL="2037855" indent="-226428" defTabSz="913576">
              <a:defRPr sz="2400">
                <a:solidFill>
                  <a:schemeClr val="tx1"/>
                </a:solidFill>
                <a:latin typeface="Times New Roman" pitchFamily="18" charset="0"/>
              </a:defRPr>
            </a:lvl5pPr>
            <a:lvl6pPr marL="2490711" indent="-226428" defTabSz="913576" eaLnBrk="0" fontAlgn="base" hangingPunct="0">
              <a:spcBef>
                <a:spcPct val="0"/>
              </a:spcBef>
              <a:spcAft>
                <a:spcPct val="0"/>
              </a:spcAft>
              <a:defRPr sz="2400">
                <a:solidFill>
                  <a:schemeClr val="tx1"/>
                </a:solidFill>
                <a:latin typeface="Times New Roman" pitchFamily="18" charset="0"/>
              </a:defRPr>
            </a:lvl6pPr>
            <a:lvl7pPr marL="2943568" indent="-226428" defTabSz="913576" eaLnBrk="0" fontAlgn="base" hangingPunct="0">
              <a:spcBef>
                <a:spcPct val="0"/>
              </a:spcBef>
              <a:spcAft>
                <a:spcPct val="0"/>
              </a:spcAft>
              <a:defRPr sz="2400">
                <a:solidFill>
                  <a:schemeClr val="tx1"/>
                </a:solidFill>
                <a:latin typeface="Times New Roman" pitchFamily="18" charset="0"/>
              </a:defRPr>
            </a:lvl7pPr>
            <a:lvl8pPr marL="3396425" indent="-226428" defTabSz="913576" eaLnBrk="0" fontAlgn="base" hangingPunct="0">
              <a:spcBef>
                <a:spcPct val="0"/>
              </a:spcBef>
              <a:spcAft>
                <a:spcPct val="0"/>
              </a:spcAft>
              <a:defRPr sz="2400">
                <a:solidFill>
                  <a:schemeClr val="tx1"/>
                </a:solidFill>
                <a:latin typeface="Times New Roman" pitchFamily="18" charset="0"/>
              </a:defRPr>
            </a:lvl8pPr>
            <a:lvl9pPr marL="3849281" indent="-226428" defTabSz="913576" eaLnBrk="0" fontAlgn="base" hangingPunct="0">
              <a:spcBef>
                <a:spcPct val="0"/>
              </a:spcBef>
              <a:spcAft>
                <a:spcPct val="0"/>
              </a:spcAft>
              <a:defRPr sz="2400">
                <a:solidFill>
                  <a:schemeClr val="tx1"/>
                </a:solidFill>
                <a:latin typeface="Times New Roman" pitchFamily="18" charset="0"/>
              </a:defRPr>
            </a:lvl9pPr>
          </a:lstStyle>
          <a:p>
            <a:fld id="{EEB55CEC-FDEB-442C-87A6-6A5A51EB796A}" type="slidenum">
              <a:rPr lang="en-US" sz="1200">
                <a:solidFill>
                  <a:prstClr val="black"/>
                </a:solidFill>
              </a:rPr>
              <a:pPr/>
              <a:t>23</a:t>
            </a:fld>
            <a:endParaRPr lang="en-US" sz="1200">
              <a:solidFill>
                <a:prstClr val="black"/>
              </a:solidFill>
            </a:endParaRPr>
          </a:p>
        </p:txBody>
      </p:sp>
      <p:sp>
        <p:nvSpPr>
          <p:cNvPr id="81923" name="Rectangle 7"/>
          <p:cNvSpPr txBox="1">
            <a:spLocks noGrp="1" noChangeArrowheads="1"/>
          </p:cNvSpPr>
          <p:nvPr/>
        </p:nvSpPr>
        <p:spPr bwMode="auto">
          <a:xfrm>
            <a:off x="3885887" y="8687430"/>
            <a:ext cx="2972114" cy="4565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2" tIns="45716" rIns="91432" bIns="45716" anchor="b"/>
          <a:lstStyle>
            <a:lvl1pPr defTabSz="922338">
              <a:defRPr sz="2400">
                <a:solidFill>
                  <a:schemeClr val="tx1"/>
                </a:solidFill>
                <a:latin typeface="Times New Roman" pitchFamily="18" charset="0"/>
              </a:defRPr>
            </a:lvl1pPr>
            <a:lvl2pPr marL="742950" indent="-285750" defTabSz="922338">
              <a:defRPr sz="2400">
                <a:solidFill>
                  <a:schemeClr val="tx1"/>
                </a:solidFill>
                <a:latin typeface="Times New Roman" pitchFamily="18" charset="0"/>
              </a:defRPr>
            </a:lvl2pPr>
            <a:lvl3pPr marL="1143000" indent="-228600" defTabSz="922338">
              <a:defRPr sz="2400">
                <a:solidFill>
                  <a:schemeClr val="tx1"/>
                </a:solidFill>
                <a:latin typeface="Times New Roman" pitchFamily="18" charset="0"/>
              </a:defRPr>
            </a:lvl3pPr>
            <a:lvl4pPr marL="1600200" indent="-228600" defTabSz="922338">
              <a:defRPr sz="2400">
                <a:solidFill>
                  <a:schemeClr val="tx1"/>
                </a:solidFill>
                <a:latin typeface="Times New Roman" pitchFamily="18" charset="0"/>
              </a:defRPr>
            </a:lvl4pPr>
            <a:lvl5pPr marL="2057400" indent="-228600" defTabSz="922338">
              <a:defRPr sz="2400">
                <a:solidFill>
                  <a:schemeClr val="tx1"/>
                </a:solidFill>
                <a:latin typeface="Times New Roman" pitchFamily="18" charset="0"/>
              </a:defRPr>
            </a:lvl5pPr>
            <a:lvl6pPr marL="2514600" indent="-228600" defTabSz="922338" eaLnBrk="0" fontAlgn="base" hangingPunct="0">
              <a:spcBef>
                <a:spcPct val="0"/>
              </a:spcBef>
              <a:spcAft>
                <a:spcPct val="0"/>
              </a:spcAft>
              <a:defRPr sz="2400">
                <a:solidFill>
                  <a:schemeClr val="tx1"/>
                </a:solidFill>
                <a:latin typeface="Times New Roman" pitchFamily="18" charset="0"/>
              </a:defRPr>
            </a:lvl6pPr>
            <a:lvl7pPr marL="2971800" indent="-228600" defTabSz="922338" eaLnBrk="0" fontAlgn="base" hangingPunct="0">
              <a:spcBef>
                <a:spcPct val="0"/>
              </a:spcBef>
              <a:spcAft>
                <a:spcPct val="0"/>
              </a:spcAft>
              <a:defRPr sz="2400">
                <a:solidFill>
                  <a:schemeClr val="tx1"/>
                </a:solidFill>
                <a:latin typeface="Times New Roman" pitchFamily="18" charset="0"/>
              </a:defRPr>
            </a:lvl7pPr>
            <a:lvl8pPr marL="3429000" indent="-228600" defTabSz="922338" eaLnBrk="0" fontAlgn="base" hangingPunct="0">
              <a:spcBef>
                <a:spcPct val="0"/>
              </a:spcBef>
              <a:spcAft>
                <a:spcPct val="0"/>
              </a:spcAft>
              <a:defRPr sz="2400">
                <a:solidFill>
                  <a:schemeClr val="tx1"/>
                </a:solidFill>
                <a:latin typeface="Times New Roman" pitchFamily="18" charset="0"/>
              </a:defRPr>
            </a:lvl8pPr>
            <a:lvl9pPr marL="3886200" indent="-228600" defTabSz="922338" eaLnBrk="0" fontAlgn="base" hangingPunct="0">
              <a:spcBef>
                <a:spcPct val="0"/>
              </a:spcBef>
              <a:spcAft>
                <a:spcPct val="0"/>
              </a:spcAft>
              <a:defRPr sz="2400">
                <a:solidFill>
                  <a:schemeClr val="tx1"/>
                </a:solidFill>
                <a:latin typeface="Times New Roman" pitchFamily="18" charset="0"/>
              </a:defRPr>
            </a:lvl9pPr>
          </a:lstStyle>
          <a:p>
            <a:pPr algn="r" eaLnBrk="0" fontAlgn="base" hangingPunct="0">
              <a:spcBef>
                <a:spcPct val="0"/>
              </a:spcBef>
              <a:spcAft>
                <a:spcPct val="0"/>
              </a:spcAft>
            </a:pPr>
            <a:fld id="{C890EA5D-B765-4BBF-8D6C-5FFE183E5CEB}" type="slidenum">
              <a:rPr lang="en-US" sz="1200">
                <a:solidFill>
                  <a:prstClr val="black"/>
                </a:solidFill>
              </a:rPr>
              <a:pPr algn="r" eaLnBrk="0" fontAlgn="base" hangingPunct="0">
                <a:spcBef>
                  <a:spcPct val="0"/>
                </a:spcBef>
                <a:spcAft>
                  <a:spcPct val="0"/>
                </a:spcAft>
              </a:pPr>
              <a:t>23</a:t>
            </a:fld>
            <a:endParaRPr lang="en-US" sz="1200">
              <a:solidFill>
                <a:prstClr val="black"/>
              </a:solidFill>
            </a:endParaRPr>
          </a:p>
        </p:txBody>
      </p:sp>
      <p:sp>
        <p:nvSpPr>
          <p:cNvPr id="81924" name="Rectangle 6"/>
          <p:cNvSpPr>
            <a:spLocks noGrp="1" noRot="1" noChangeAspect="1" noChangeArrowheads="1" noTextEdit="1"/>
          </p:cNvSpPr>
          <p:nvPr>
            <p:ph type="sldImg"/>
          </p:nvPr>
        </p:nvSpPr>
        <p:spPr>
          <a:xfrm>
            <a:off x="1143000" y="685800"/>
            <a:ext cx="4572000" cy="3429000"/>
          </a:xfrm>
          <a:ln/>
        </p:spPr>
      </p:sp>
      <p:sp>
        <p:nvSpPr>
          <p:cNvPr id="81925" name="Rectangle 7"/>
          <p:cNvSpPr>
            <a:spLocks noGrp="1" noChangeArrowheads="1"/>
          </p:cNvSpPr>
          <p:nvPr>
            <p:ph type="body" idx="1"/>
          </p:nvPr>
        </p:nvSpPr>
        <p:spPr>
          <a:noFill/>
        </p:spPr>
        <p:txBody>
          <a:bodyPr/>
          <a:lstStyle/>
          <a:p>
            <a:r>
              <a:rPr lang="en-US" b="1" dirty="0" smtClean="0">
                <a:latin typeface="Times New Roman" pitchFamily="18" charset="0"/>
              </a:rPr>
              <a:t>Slide Show Notes</a:t>
            </a:r>
          </a:p>
          <a:p>
            <a:r>
              <a:rPr lang="en-US" dirty="0" smtClean="0">
                <a:latin typeface="Times New Roman" pitchFamily="18" charset="0"/>
              </a:rPr>
              <a:t>In general, when taking steps to deal with process hazards, we follow a control method hierarchy recommended by OSHA. </a:t>
            </a:r>
          </a:p>
          <a:p>
            <a:pPr lvl="1"/>
            <a:r>
              <a:rPr lang="en-US" dirty="0" smtClean="0">
                <a:latin typeface="Times New Roman" pitchFamily="18" charset="0"/>
              </a:rPr>
              <a:t>We begin by implementing engineering controls to eliminate or reduce the hazards and risks. Ventilation and machine guarding are good examples of engineering controls.</a:t>
            </a:r>
          </a:p>
          <a:p>
            <a:pPr lvl="1"/>
            <a:r>
              <a:rPr lang="en-US" dirty="0" smtClean="0">
                <a:latin typeface="Times New Roman" pitchFamily="18" charset="0"/>
              </a:rPr>
              <a:t>If engineering controls alone can’t eliminate the hazards or risks, or can’t effectively be used, we next rely on administrative controls such as training, safe work practices, job rotation, and so on to reduce the risk of exposure.</a:t>
            </a:r>
          </a:p>
          <a:p>
            <a:pPr lvl="1"/>
            <a:r>
              <a:rPr lang="en-US" dirty="0" smtClean="0">
                <a:latin typeface="Times New Roman" pitchFamily="18" charset="0"/>
              </a:rPr>
              <a:t>Finally, if engineering and administrative controls can’t completely ensure your safety, you need to wear appropriate </a:t>
            </a:r>
            <a:r>
              <a:rPr lang="en-US" dirty="0" smtClean="0">
                <a:latin typeface="Times New Roman" pitchFamily="18" charset="0"/>
              </a:rPr>
              <a:t>Personal Protective Equipment</a:t>
            </a:r>
            <a:r>
              <a:rPr lang="en-US" baseline="0" dirty="0" smtClean="0">
                <a:latin typeface="Times New Roman" pitchFamily="18" charset="0"/>
              </a:rPr>
              <a:t> (</a:t>
            </a:r>
            <a:r>
              <a:rPr lang="en-US" dirty="0" smtClean="0">
                <a:latin typeface="Times New Roman" pitchFamily="18" charset="0"/>
              </a:rPr>
              <a:t>PPE) </a:t>
            </a:r>
            <a:r>
              <a:rPr lang="en-US" dirty="0" smtClean="0">
                <a:latin typeface="Times New Roman" pitchFamily="18" charset="0"/>
              </a:rPr>
              <a:t>to provide a personal barrier between you and the hazards you face when you perform your job.</a:t>
            </a: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Rectangle 7"/>
          <p:cNvSpPr>
            <a:spLocks noGrp="1" noChangeArrowheads="1"/>
          </p:cNvSpPr>
          <p:nvPr>
            <p:ph type="sldNum" sz="quarter" idx="5"/>
          </p:nvPr>
        </p:nvSpPr>
        <p:spPr>
          <a:noFill/>
        </p:spPr>
        <p:txBody>
          <a:bodyPr/>
          <a:lstStyle>
            <a:lvl1pPr defTabSz="913576">
              <a:defRPr sz="2400">
                <a:solidFill>
                  <a:schemeClr val="tx1"/>
                </a:solidFill>
                <a:latin typeface="Times New Roman" pitchFamily="18" charset="0"/>
              </a:defRPr>
            </a:lvl1pPr>
            <a:lvl2pPr marL="735892" indent="-283035" defTabSz="913576">
              <a:defRPr sz="2400">
                <a:solidFill>
                  <a:schemeClr val="tx1"/>
                </a:solidFill>
                <a:latin typeface="Times New Roman" pitchFamily="18" charset="0"/>
              </a:defRPr>
            </a:lvl2pPr>
            <a:lvl3pPr marL="1132142" indent="-226428" defTabSz="913576">
              <a:defRPr sz="2400">
                <a:solidFill>
                  <a:schemeClr val="tx1"/>
                </a:solidFill>
                <a:latin typeface="Times New Roman" pitchFamily="18" charset="0"/>
              </a:defRPr>
            </a:lvl3pPr>
            <a:lvl4pPr marL="1584998" indent="-226428" defTabSz="913576">
              <a:defRPr sz="2400">
                <a:solidFill>
                  <a:schemeClr val="tx1"/>
                </a:solidFill>
                <a:latin typeface="Times New Roman" pitchFamily="18" charset="0"/>
              </a:defRPr>
            </a:lvl4pPr>
            <a:lvl5pPr marL="2037855" indent="-226428" defTabSz="913576">
              <a:defRPr sz="2400">
                <a:solidFill>
                  <a:schemeClr val="tx1"/>
                </a:solidFill>
                <a:latin typeface="Times New Roman" pitchFamily="18" charset="0"/>
              </a:defRPr>
            </a:lvl5pPr>
            <a:lvl6pPr marL="2490711" indent="-226428" defTabSz="913576" eaLnBrk="0" fontAlgn="base" hangingPunct="0">
              <a:spcBef>
                <a:spcPct val="0"/>
              </a:spcBef>
              <a:spcAft>
                <a:spcPct val="0"/>
              </a:spcAft>
              <a:defRPr sz="2400">
                <a:solidFill>
                  <a:schemeClr val="tx1"/>
                </a:solidFill>
                <a:latin typeface="Times New Roman" pitchFamily="18" charset="0"/>
              </a:defRPr>
            </a:lvl6pPr>
            <a:lvl7pPr marL="2943568" indent="-226428" defTabSz="913576" eaLnBrk="0" fontAlgn="base" hangingPunct="0">
              <a:spcBef>
                <a:spcPct val="0"/>
              </a:spcBef>
              <a:spcAft>
                <a:spcPct val="0"/>
              </a:spcAft>
              <a:defRPr sz="2400">
                <a:solidFill>
                  <a:schemeClr val="tx1"/>
                </a:solidFill>
                <a:latin typeface="Times New Roman" pitchFamily="18" charset="0"/>
              </a:defRPr>
            </a:lvl7pPr>
            <a:lvl8pPr marL="3396425" indent="-226428" defTabSz="913576" eaLnBrk="0" fontAlgn="base" hangingPunct="0">
              <a:spcBef>
                <a:spcPct val="0"/>
              </a:spcBef>
              <a:spcAft>
                <a:spcPct val="0"/>
              </a:spcAft>
              <a:defRPr sz="2400">
                <a:solidFill>
                  <a:schemeClr val="tx1"/>
                </a:solidFill>
                <a:latin typeface="Times New Roman" pitchFamily="18" charset="0"/>
              </a:defRPr>
            </a:lvl8pPr>
            <a:lvl9pPr marL="3849281" indent="-226428" defTabSz="913576" eaLnBrk="0" fontAlgn="base" hangingPunct="0">
              <a:spcBef>
                <a:spcPct val="0"/>
              </a:spcBef>
              <a:spcAft>
                <a:spcPct val="0"/>
              </a:spcAft>
              <a:defRPr sz="2400">
                <a:solidFill>
                  <a:schemeClr val="tx1"/>
                </a:solidFill>
                <a:latin typeface="Times New Roman" pitchFamily="18" charset="0"/>
              </a:defRPr>
            </a:lvl9pPr>
          </a:lstStyle>
          <a:p>
            <a:fld id="{F90E2373-DBEB-4454-980E-7FE68AFFBED1}" type="slidenum">
              <a:rPr lang="en-US" sz="1200">
                <a:solidFill>
                  <a:prstClr val="black"/>
                </a:solidFill>
              </a:rPr>
              <a:pPr/>
              <a:t>24</a:t>
            </a:fld>
            <a:endParaRPr lang="en-US" sz="1200">
              <a:solidFill>
                <a:prstClr val="black"/>
              </a:solidFill>
            </a:endParaRPr>
          </a:p>
        </p:txBody>
      </p:sp>
      <p:sp>
        <p:nvSpPr>
          <p:cNvPr id="83971" name="Rectangle 7"/>
          <p:cNvSpPr txBox="1">
            <a:spLocks noGrp="1" noChangeArrowheads="1"/>
          </p:cNvSpPr>
          <p:nvPr/>
        </p:nvSpPr>
        <p:spPr bwMode="auto">
          <a:xfrm>
            <a:off x="3885887" y="8687430"/>
            <a:ext cx="2972114" cy="4565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2" tIns="45716" rIns="91432" bIns="45716" anchor="b"/>
          <a:lstStyle>
            <a:lvl1pPr defTabSz="922338">
              <a:defRPr sz="2400">
                <a:solidFill>
                  <a:schemeClr val="tx1"/>
                </a:solidFill>
                <a:latin typeface="Times New Roman" pitchFamily="18" charset="0"/>
              </a:defRPr>
            </a:lvl1pPr>
            <a:lvl2pPr marL="742950" indent="-285750" defTabSz="922338">
              <a:defRPr sz="2400">
                <a:solidFill>
                  <a:schemeClr val="tx1"/>
                </a:solidFill>
                <a:latin typeface="Times New Roman" pitchFamily="18" charset="0"/>
              </a:defRPr>
            </a:lvl2pPr>
            <a:lvl3pPr marL="1143000" indent="-228600" defTabSz="922338">
              <a:defRPr sz="2400">
                <a:solidFill>
                  <a:schemeClr val="tx1"/>
                </a:solidFill>
                <a:latin typeface="Times New Roman" pitchFamily="18" charset="0"/>
              </a:defRPr>
            </a:lvl3pPr>
            <a:lvl4pPr marL="1600200" indent="-228600" defTabSz="922338">
              <a:defRPr sz="2400">
                <a:solidFill>
                  <a:schemeClr val="tx1"/>
                </a:solidFill>
                <a:latin typeface="Times New Roman" pitchFamily="18" charset="0"/>
              </a:defRPr>
            </a:lvl4pPr>
            <a:lvl5pPr marL="2057400" indent="-228600" defTabSz="922338">
              <a:defRPr sz="2400">
                <a:solidFill>
                  <a:schemeClr val="tx1"/>
                </a:solidFill>
                <a:latin typeface="Times New Roman" pitchFamily="18" charset="0"/>
              </a:defRPr>
            </a:lvl5pPr>
            <a:lvl6pPr marL="2514600" indent="-228600" defTabSz="922338" eaLnBrk="0" fontAlgn="base" hangingPunct="0">
              <a:spcBef>
                <a:spcPct val="0"/>
              </a:spcBef>
              <a:spcAft>
                <a:spcPct val="0"/>
              </a:spcAft>
              <a:defRPr sz="2400">
                <a:solidFill>
                  <a:schemeClr val="tx1"/>
                </a:solidFill>
                <a:latin typeface="Times New Roman" pitchFamily="18" charset="0"/>
              </a:defRPr>
            </a:lvl6pPr>
            <a:lvl7pPr marL="2971800" indent="-228600" defTabSz="922338" eaLnBrk="0" fontAlgn="base" hangingPunct="0">
              <a:spcBef>
                <a:spcPct val="0"/>
              </a:spcBef>
              <a:spcAft>
                <a:spcPct val="0"/>
              </a:spcAft>
              <a:defRPr sz="2400">
                <a:solidFill>
                  <a:schemeClr val="tx1"/>
                </a:solidFill>
                <a:latin typeface="Times New Roman" pitchFamily="18" charset="0"/>
              </a:defRPr>
            </a:lvl7pPr>
            <a:lvl8pPr marL="3429000" indent="-228600" defTabSz="922338" eaLnBrk="0" fontAlgn="base" hangingPunct="0">
              <a:spcBef>
                <a:spcPct val="0"/>
              </a:spcBef>
              <a:spcAft>
                <a:spcPct val="0"/>
              </a:spcAft>
              <a:defRPr sz="2400">
                <a:solidFill>
                  <a:schemeClr val="tx1"/>
                </a:solidFill>
                <a:latin typeface="Times New Roman" pitchFamily="18" charset="0"/>
              </a:defRPr>
            </a:lvl8pPr>
            <a:lvl9pPr marL="3886200" indent="-228600" defTabSz="922338" eaLnBrk="0" fontAlgn="base" hangingPunct="0">
              <a:spcBef>
                <a:spcPct val="0"/>
              </a:spcBef>
              <a:spcAft>
                <a:spcPct val="0"/>
              </a:spcAft>
              <a:defRPr sz="2400">
                <a:solidFill>
                  <a:schemeClr val="tx1"/>
                </a:solidFill>
                <a:latin typeface="Times New Roman" pitchFamily="18" charset="0"/>
              </a:defRPr>
            </a:lvl9pPr>
          </a:lstStyle>
          <a:p>
            <a:pPr algn="r" eaLnBrk="0" fontAlgn="base" hangingPunct="0">
              <a:spcBef>
                <a:spcPct val="0"/>
              </a:spcBef>
              <a:spcAft>
                <a:spcPct val="0"/>
              </a:spcAft>
            </a:pPr>
            <a:fld id="{9852F0FA-99A1-4398-9769-EA935073C022}" type="slidenum">
              <a:rPr lang="en-US" sz="1200">
                <a:solidFill>
                  <a:prstClr val="black"/>
                </a:solidFill>
              </a:rPr>
              <a:pPr algn="r" eaLnBrk="0" fontAlgn="base" hangingPunct="0">
                <a:spcBef>
                  <a:spcPct val="0"/>
                </a:spcBef>
                <a:spcAft>
                  <a:spcPct val="0"/>
                </a:spcAft>
              </a:pPr>
              <a:t>24</a:t>
            </a:fld>
            <a:endParaRPr lang="en-US" sz="1200">
              <a:solidFill>
                <a:prstClr val="black"/>
              </a:solidFill>
            </a:endParaRPr>
          </a:p>
        </p:txBody>
      </p:sp>
      <p:sp>
        <p:nvSpPr>
          <p:cNvPr id="83972" name="Rectangle 2"/>
          <p:cNvSpPr>
            <a:spLocks noGrp="1" noRot="1" noChangeAspect="1" noChangeArrowheads="1" noTextEdit="1"/>
          </p:cNvSpPr>
          <p:nvPr>
            <p:ph type="sldImg"/>
          </p:nvPr>
        </p:nvSpPr>
        <p:spPr>
          <a:xfrm>
            <a:off x="1143000" y="685800"/>
            <a:ext cx="4572000" cy="3429000"/>
          </a:xfrm>
          <a:ln/>
        </p:spPr>
      </p:sp>
      <p:sp>
        <p:nvSpPr>
          <p:cNvPr id="83973" name="Rectangle 3"/>
          <p:cNvSpPr>
            <a:spLocks noGrp="1" noChangeArrowheads="1"/>
          </p:cNvSpPr>
          <p:nvPr>
            <p:ph type="body" idx="1"/>
          </p:nvPr>
        </p:nvSpPr>
        <p:spPr>
          <a:noFill/>
        </p:spPr>
        <p:txBody>
          <a:bodyPr/>
          <a:lstStyle/>
          <a:p>
            <a:r>
              <a:rPr lang="en-US" b="1" dirty="0" smtClean="0">
                <a:latin typeface="Times New Roman" pitchFamily="18" charset="0"/>
              </a:rPr>
              <a:t>Slide Show Notes</a:t>
            </a:r>
          </a:p>
          <a:p>
            <a:r>
              <a:rPr lang="en-US" dirty="0" smtClean="0">
                <a:latin typeface="Times New Roman" pitchFamily="18" charset="0"/>
              </a:rPr>
              <a:t>Let’s take some time now to make sure you understand the information presented in the previous slides about the JHA process. Do you understand:</a:t>
            </a:r>
          </a:p>
          <a:p>
            <a:pPr lvl="1"/>
            <a:r>
              <a:rPr lang="en-US" dirty="0" smtClean="0">
                <a:latin typeface="Times New Roman" pitchFamily="18" charset="0"/>
              </a:rPr>
              <a:t>How to break down a process for a JHA?</a:t>
            </a:r>
          </a:p>
          <a:p>
            <a:pPr lvl="1"/>
            <a:r>
              <a:rPr lang="en-US" dirty="0" smtClean="0">
                <a:latin typeface="Times New Roman" pitchFamily="18" charset="0"/>
              </a:rPr>
              <a:t>How to identify hazards in each step of a process?</a:t>
            </a:r>
          </a:p>
          <a:p>
            <a:pPr lvl="1"/>
            <a:r>
              <a:rPr lang="en-US" dirty="0" smtClean="0">
                <a:latin typeface="Times New Roman" pitchFamily="18" charset="0"/>
              </a:rPr>
              <a:t>How to evaluate hazards identified?</a:t>
            </a:r>
          </a:p>
          <a:p>
            <a:pPr lvl="1"/>
            <a:r>
              <a:rPr lang="en-US" dirty="0" smtClean="0">
                <a:latin typeface="Times New Roman" pitchFamily="18" charset="0"/>
              </a:rPr>
              <a:t>How to determine safe procedures and protections?</a:t>
            </a:r>
          </a:p>
          <a:p>
            <a:pPr lvl="1"/>
            <a:r>
              <a:rPr lang="en-US" dirty="0" smtClean="0">
                <a:latin typeface="Times New Roman" pitchFamily="18" charset="0"/>
              </a:rPr>
              <a:t>When a JHA should be revised?</a:t>
            </a:r>
          </a:p>
          <a:p>
            <a:r>
              <a:rPr lang="en-US" dirty="0" smtClean="0">
                <a:latin typeface="Times New Roman" pitchFamily="18" charset="0"/>
              </a:rPr>
              <a:t>It’s important to understand the process so that you can contribute to the success of any JHA in which you’re involved.</a:t>
            </a:r>
          </a:p>
          <a:p>
            <a:r>
              <a:rPr lang="en-US" dirty="0" smtClean="0">
                <a:latin typeface="Times New Roman" pitchFamily="18" charset="0"/>
              </a:rPr>
              <a:t>Now let’s conclude the session with some key points to remember.</a:t>
            </a: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Rectangle 7"/>
          <p:cNvSpPr>
            <a:spLocks noGrp="1" noChangeArrowheads="1"/>
          </p:cNvSpPr>
          <p:nvPr>
            <p:ph type="sldNum" sz="quarter" idx="5"/>
          </p:nvPr>
        </p:nvSpPr>
        <p:spPr>
          <a:noFill/>
        </p:spPr>
        <p:txBody>
          <a:bodyPr/>
          <a:lstStyle>
            <a:lvl1pPr defTabSz="913576">
              <a:defRPr sz="2400">
                <a:solidFill>
                  <a:schemeClr val="tx1"/>
                </a:solidFill>
                <a:latin typeface="Times New Roman" pitchFamily="18" charset="0"/>
              </a:defRPr>
            </a:lvl1pPr>
            <a:lvl2pPr marL="735892" indent="-283035" defTabSz="913576">
              <a:defRPr sz="2400">
                <a:solidFill>
                  <a:schemeClr val="tx1"/>
                </a:solidFill>
                <a:latin typeface="Times New Roman" pitchFamily="18" charset="0"/>
              </a:defRPr>
            </a:lvl2pPr>
            <a:lvl3pPr marL="1132142" indent="-226428" defTabSz="913576">
              <a:defRPr sz="2400">
                <a:solidFill>
                  <a:schemeClr val="tx1"/>
                </a:solidFill>
                <a:latin typeface="Times New Roman" pitchFamily="18" charset="0"/>
              </a:defRPr>
            </a:lvl3pPr>
            <a:lvl4pPr marL="1584998" indent="-226428" defTabSz="913576">
              <a:defRPr sz="2400">
                <a:solidFill>
                  <a:schemeClr val="tx1"/>
                </a:solidFill>
                <a:latin typeface="Times New Roman" pitchFamily="18" charset="0"/>
              </a:defRPr>
            </a:lvl4pPr>
            <a:lvl5pPr marL="2037855" indent="-226428" defTabSz="913576">
              <a:defRPr sz="2400">
                <a:solidFill>
                  <a:schemeClr val="tx1"/>
                </a:solidFill>
                <a:latin typeface="Times New Roman" pitchFamily="18" charset="0"/>
              </a:defRPr>
            </a:lvl5pPr>
            <a:lvl6pPr marL="2490711" indent="-226428" defTabSz="913576" eaLnBrk="0" fontAlgn="base" hangingPunct="0">
              <a:spcBef>
                <a:spcPct val="0"/>
              </a:spcBef>
              <a:spcAft>
                <a:spcPct val="0"/>
              </a:spcAft>
              <a:defRPr sz="2400">
                <a:solidFill>
                  <a:schemeClr val="tx1"/>
                </a:solidFill>
                <a:latin typeface="Times New Roman" pitchFamily="18" charset="0"/>
              </a:defRPr>
            </a:lvl6pPr>
            <a:lvl7pPr marL="2943568" indent="-226428" defTabSz="913576" eaLnBrk="0" fontAlgn="base" hangingPunct="0">
              <a:spcBef>
                <a:spcPct val="0"/>
              </a:spcBef>
              <a:spcAft>
                <a:spcPct val="0"/>
              </a:spcAft>
              <a:defRPr sz="2400">
                <a:solidFill>
                  <a:schemeClr val="tx1"/>
                </a:solidFill>
                <a:latin typeface="Times New Roman" pitchFamily="18" charset="0"/>
              </a:defRPr>
            </a:lvl7pPr>
            <a:lvl8pPr marL="3396425" indent="-226428" defTabSz="913576" eaLnBrk="0" fontAlgn="base" hangingPunct="0">
              <a:spcBef>
                <a:spcPct val="0"/>
              </a:spcBef>
              <a:spcAft>
                <a:spcPct val="0"/>
              </a:spcAft>
              <a:defRPr sz="2400">
                <a:solidFill>
                  <a:schemeClr val="tx1"/>
                </a:solidFill>
                <a:latin typeface="Times New Roman" pitchFamily="18" charset="0"/>
              </a:defRPr>
            </a:lvl8pPr>
            <a:lvl9pPr marL="3849281" indent="-226428" defTabSz="913576" eaLnBrk="0" fontAlgn="base" hangingPunct="0">
              <a:spcBef>
                <a:spcPct val="0"/>
              </a:spcBef>
              <a:spcAft>
                <a:spcPct val="0"/>
              </a:spcAft>
              <a:defRPr sz="2400">
                <a:solidFill>
                  <a:schemeClr val="tx1"/>
                </a:solidFill>
                <a:latin typeface="Times New Roman" pitchFamily="18" charset="0"/>
              </a:defRPr>
            </a:lvl9pPr>
          </a:lstStyle>
          <a:p>
            <a:fld id="{C0E8A063-A2D1-42BC-8CEB-986D3A04957D}" type="slidenum">
              <a:rPr lang="en-US" sz="1200">
                <a:solidFill>
                  <a:prstClr val="black"/>
                </a:solidFill>
              </a:rPr>
              <a:pPr/>
              <a:t>25</a:t>
            </a:fld>
            <a:endParaRPr lang="en-US" sz="1200">
              <a:solidFill>
                <a:prstClr val="black"/>
              </a:solidFill>
            </a:endParaRPr>
          </a:p>
        </p:txBody>
      </p:sp>
      <p:sp>
        <p:nvSpPr>
          <p:cNvPr id="84995" name="Rectangle 7"/>
          <p:cNvSpPr txBox="1">
            <a:spLocks noGrp="1" noChangeArrowheads="1"/>
          </p:cNvSpPr>
          <p:nvPr/>
        </p:nvSpPr>
        <p:spPr bwMode="auto">
          <a:xfrm>
            <a:off x="3885887" y="8687430"/>
            <a:ext cx="2972114" cy="4565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2" tIns="45716" rIns="91432" bIns="45716" anchor="b"/>
          <a:lstStyle>
            <a:lvl1pPr defTabSz="922338">
              <a:defRPr sz="2400">
                <a:solidFill>
                  <a:schemeClr val="tx1"/>
                </a:solidFill>
                <a:latin typeface="Times New Roman" pitchFamily="18" charset="0"/>
              </a:defRPr>
            </a:lvl1pPr>
            <a:lvl2pPr marL="742950" indent="-285750" defTabSz="922338">
              <a:defRPr sz="2400">
                <a:solidFill>
                  <a:schemeClr val="tx1"/>
                </a:solidFill>
                <a:latin typeface="Times New Roman" pitchFamily="18" charset="0"/>
              </a:defRPr>
            </a:lvl2pPr>
            <a:lvl3pPr marL="1143000" indent="-228600" defTabSz="922338">
              <a:defRPr sz="2400">
                <a:solidFill>
                  <a:schemeClr val="tx1"/>
                </a:solidFill>
                <a:latin typeface="Times New Roman" pitchFamily="18" charset="0"/>
              </a:defRPr>
            </a:lvl3pPr>
            <a:lvl4pPr marL="1600200" indent="-228600" defTabSz="922338">
              <a:defRPr sz="2400">
                <a:solidFill>
                  <a:schemeClr val="tx1"/>
                </a:solidFill>
                <a:latin typeface="Times New Roman" pitchFamily="18" charset="0"/>
              </a:defRPr>
            </a:lvl4pPr>
            <a:lvl5pPr marL="2057400" indent="-228600" defTabSz="922338">
              <a:defRPr sz="2400">
                <a:solidFill>
                  <a:schemeClr val="tx1"/>
                </a:solidFill>
                <a:latin typeface="Times New Roman" pitchFamily="18" charset="0"/>
              </a:defRPr>
            </a:lvl5pPr>
            <a:lvl6pPr marL="2514600" indent="-228600" defTabSz="922338" eaLnBrk="0" fontAlgn="base" hangingPunct="0">
              <a:spcBef>
                <a:spcPct val="0"/>
              </a:spcBef>
              <a:spcAft>
                <a:spcPct val="0"/>
              </a:spcAft>
              <a:defRPr sz="2400">
                <a:solidFill>
                  <a:schemeClr val="tx1"/>
                </a:solidFill>
                <a:latin typeface="Times New Roman" pitchFamily="18" charset="0"/>
              </a:defRPr>
            </a:lvl6pPr>
            <a:lvl7pPr marL="2971800" indent="-228600" defTabSz="922338" eaLnBrk="0" fontAlgn="base" hangingPunct="0">
              <a:spcBef>
                <a:spcPct val="0"/>
              </a:spcBef>
              <a:spcAft>
                <a:spcPct val="0"/>
              </a:spcAft>
              <a:defRPr sz="2400">
                <a:solidFill>
                  <a:schemeClr val="tx1"/>
                </a:solidFill>
                <a:latin typeface="Times New Roman" pitchFamily="18" charset="0"/>
              </a:defRPr>
            </a:lvl7pPr>
            <a:lvl8pPr marL="3429000" indent="-228600" defTabSz="922338" eaLnBrk="0" fontAlgn="base" hangingPunct="0">
              <a:spcBef>
                <a:spcPct val="0"/>
              </a:spcBef>
              <a:spcAft>
                <a:spcPct val="0"/>
              </a:spcAft>
              <a:defRPr sz="2400">
                <a:solidFill>
                  <a:schemeClr val="tx1"/>
                </a:solidFill>
                <a:latin typeface="Times New Roman" pitchFamily="18" charset="0"/>
              </a:defRPr>
            </a:lvl8pPr>
            <a:lvl9pPr marL="3886200" indent="-228600" defTabSz="922338" eaLnBrk="0" fontAlgn="base" hangingPunct="0">
              <a:spcBef>
                <a:spcPct val="0"/>
              </a:spcBef>
              <a:spcAft>
                <a:spcPct val="0"/>
              </a:spcAft>
              <a:defRPr sz="2400">
                <a:solidFill>
                  <a:schemeClr val="tx1"/>
                </a:solidFill>
                <a:latin typeface="Times New Roman" pitchFamily="18" charset="0"/>
              </a:defRPr>
            </a:lvl9pPr>
          </a:lstStyle>
          <a:p>
            <a:pPr algn="r" eaLnBrk="0" fontAlgn="base" hangingPunct="0">
              <a:spcBef>
                <a:spcPct val="0"/>
              </a:spcBef>
              <a:spcAft>
                <a:spcPct val="0"/>
              </a:spcAft>
            </a:pPr>
            <a:fld id="{5C68549A-C5E5-473B-8E0D-FEDE4F52B897}" type="slidenum">
              <a:rPr lang="en-US" sz="1200">
                <a:solidFill>
                  <a:prstClr val="black"/>
                </a:solidFill>
              </a:rPr>
              <a:pPr algn="r" eaLnBrk="0" fontAlgn="base" hangingPunct="0">
                <a:spcBef>
                  <a:spcPct val="0"/>
                </a:spcBef>
                <a:spcAft>
                  <a:spcPct val="0"/>
                </a:spcAft>
              </a:pPr>
              <a:t>25</a:t>
            </a:fld>
            <a:endParaRPr lang="en-US" sz="1200">
              <a:solidFill>
                <a:prstClr val="black"/>
              </a:solidFill>
            </a:endParaRPr>
          </a:p>
        </p:txBody>
      </p:sp>
      <p:sp>
        <p:nvSpPr>
          <p:cNvPr id="84996" name="Rectangle 2"/>
          <p:cNvSpPr>
            <a:spLocks noGrp="1" noRot="1" noChangeAspect="1" noChangeArrowheads="1" noTextEdit="1"/>
          </p:cNvSpPr>
          <p:nvPr>
            <p:ph type="sldImg"/>
          </p:nvPr>
        </p:nvSpPr>
        <p:spPr>
          <a:xfrm>
            <a:off x="1143000" y="685800"/>
            <a:ext cx="4572000" cy="3429000"/>
          </a:xfrm>
          <a:ln/>
        </p:spPr>
      </p:sp>
      <p:sp>
        <p:nvSpPr>
          <p:cNvPr id="84997" name="Rectangle 3"/>
          <p:cNvSpPr>
            <a:spLocks noGrp="1" noChangeArrowheads="1"/>
          </p:cNvSpPr>
          <p:nvPr>
            <p:ph type="body" idx="1"/>
          </p:nvPr>
        </p:nvSpPr>
        <p:spPr>
          <a:noFill/>
        </p:spPr>
        <p:txBody>
          <a:bodyPr/>
          <a:lstStyle/>
          <a:p>
            <a:r>
              <a:rPr lang="en-US" b="1" dirty="0" smtClean="0">
                <a:latin typeface="Times New Roman" pitchFamily="18" charset="0"/>
              </a:rPr>
              <a:t>Slide Show Notes</a:t>
            </a:r>
          </a:p>
          <a:p>
            <a:r>
              <a:rPr lang="en-US" dirty="0" smtClean="0">
                <a:latin typeface="Times New Roman" pitchFamily="18" charset="0"/>
              </a:rPr>
              <a:t>Here are the main points to remember from this session on Job Hazard Analysis:</a:t>
            </a:r>
          </a:p>
          <a:p>
            <a:pPr lvl="1"/>
            <a:r>
              <a:rPr lang="en-US" dirty="0" smtClean="0">
                <a:latin typeface="Times New Roman" pitchFamily="18" charset="0"/>
              </a:rPr>
              <a:t>JHAs</a:t>
            </a:r>
            <a:r>
              <a:rPr lang="en-US" baseline="0" dirty="0" smtClean="0">
                <a:latin typeface="Times New Roman" pitchFamily="18" charset="0"/>
              </a:rPr>
              <a:t> are</a:t>
            </a:r>
            <a:r>
              <a:rPr lang="en-US" dirty="0" smtClean="0">
                <a:latin typeface="Times New Roman" pitchFamily="18" charset="0"/>
              </a:rPr>
              <a:t> an essential part of any effective safety program.</a:t>
            </a:r>
          </a:p>
          <a:p>
            <a:pPr lvl="1"/>
            <a:r>
              <a:rPr lang="en-US" dirty="0" smtClean="0">
                <a:latin typeface="Times New Roman" pitchFamily="18" charset="0"/>
              </a:rPr>
              <a:t>You should be familiar with the purpose and process of JHAs.</a:t>
            </a:r>
          </a:p>
          <a:p>
            <a:pPr lvl="1"/>
            <a:r>
              <a:rPr lang="en-US" dirty="0" smtClean="0">
                <a:latin typeface="Times New Roman" pitchFamily="18" charset="0"/>
              </a:rPr>
              <a:t>Your participation in the JHA process is very important and can help keep you and your co-workers safer on the job.</a:t>
            </a:r>
          </a:p>
          <a:p>
            <a:r>
              <a:rPr lang="en-US" dirty="0" smtClean="0">
                <a:latin typeface="Times New Roman" pitchFamily="18" charset="0"/>
              </a:rPr>
              <a:t>This concludes the Job Hazard Analysis training program.</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7"/>
          <p:cNvSpPr>
            <a:spLocks noGrp="1" noChangeArrowheads="1"/>
          </p:cNvSpPr>
          <p:nvPr>
            <p:ph type="sldNum" sz="quarter" idx="5"/>
          </p:nvPr>
        </p:nvSpPr>
        <p:spPr>
          <a:noFill/>
        </p:spPr>
        <p:txBody>
          <a:bodyPr/>
          <a:lstStyle>
            <a:lvl1pPr defTabSz="913576">
              <a:defRPr sz="2400">
                <a:solidFill>
                  <a:schemeClr val="tx1"/>
                </a:solidFill>
                <a:latin typeface="Times New Roman" pitchFamily="18" charset="0"/>
              </a:defRPr>
            </a:lvl1pPr>
            <a:lvl2pPr marL="735892" indent="-283035" defTabSz="913576">
              <a:defRPr sz="2400">
                <a:solidFill>
                  <a:schemeClr val="tx1"/>
                </a:solidFill>
                <a:latin typeface="Times New Roman" pitchFamily="18" charset="0"/>
              </a:defRPr>
            </a:lvl2pPr>
            <a:lvl3pPr marL="1132142" indent="-226428" defTabSz="913576">
              <a:defRPr sz="2400">
                <a:solidFill>
                  <a:schemeClr val="tx1"/>
                </a:solidFill>
                <a:latin typeface="Times New Roman" pitchFamily="18" charset="0"/>
              </a:defRPr>
            </a:lvl3pPr>
            <a:lvl4pPr marL="1584998" indent="-226428" defTabSz="913576">
              <a:defRPr sz="2400">
                <a:solidFill>
                  <a:schemeClr val="tx1"/>
                </a:solidFill>
                <a:latin typeface="Times New Roman" pitchFamily="18" charset="0"/>
              </a:defRPr>
            </a:lvl4pPr>
            <a:lvl5pPr marL="2037855" indent="-226428" defTabSz="913576">
              <a:defRPr sz="2400">
                <a:solidFill>
                  <a:schemeClr val="tx1"/>
                </a:solidFill>
                <a:latin typeface="Times New Roman" pitchFamily="18" charset="0"/>
              </a:defRPr>
            </a:lvl5pPr>
            <a:lvl6pPr marL="2490711" indent="-226428" defTabSz="913576" eaLnBrk="0" fontAlgn="base" hangingPunct="0">
              <a:spcBef>
                <a:spcPct val="0"/>
              </a:spcBef>
              <a:spcAft>
                <a:spcPct val="0"/>
              </a:spcAft>
              <a:defRPr sz="2400">
                <a:solidFill>
                  <a:schemeClr val="tx1"/>
                </a:solidFill>
                <a:latin typeface="Times New Roman" pitchFamily="18" charset="0"/>
              </a:defRPr>
            </a:lvl6pPr>
            <a:lvl7pPr marL="2943568" indent="-226428" defTabSz="913576" eaLnBrk="0" fontAlgn="base" hangingPunct="0">
              <a:spcBef>
                <a:spcPct val="0"/>
              </a:spcBef>
              <a:spcAft>
                <a:spcPct val="0"/>
              </a:spcAft>
              <a:defRPr sz="2400">
                <a:solidFill>
                  <a:schemeClr val="tx1"/>
                </a:solidFill>
                <a:latin typeface="Times New Roman" pitchFamily="18" charset="0"/>
              </a:defRPr>
            </a:lvl7pPr>
            <a:lvl8pPr marL="3396425" indent="-226428" defTabSz="913576" eaLnBrk="0" fontAlgn="base" hangingPunct="0">
              <a:spcBef>
                <a:spcPct val="0"/>
              </a:spcBef>
              <a:spcAft>
                <a:spcPct val="0"/>
              </a:spcAft>
              <a:defRPr sz="2400">
                <a:solidFill>
                  <a:schemeClr val="tx1"/>
                </a:solidFill>
                <a:latin typeface="Times New Roman" pitchFamily="18" charset="0"/>
              </a:defRPr>
            </a:lvl8pPr>
            <a:lvl9pPr marL="3849281" indent="-226428" defTabSz="913576" eaLnBrk="0" fontAlgn="base" hangingPunct="0">
              <a:spcBef>
                <a:spcPct val="0"/>
              </a:spcBef>
              <a:spcAft>
                <a:spcPct val="0"/>
              </a:spcAft>
              <a:defRPr sz="2400">
                <a:solidFill>
                  <a:schemeClr val="tx1"/>
                </a:solidFill>
                <a:latin typeface="Times New Roman" pitchFamily="18" charset="0"/>
              </a:defRPr>
            </a:lvl9pPr>
          </a:lstStyle>
          <a:p>
            <a:fld id="{8EE3B9BB-73E9-4C00-BAC8-74178BD8A7E1}" type="slidenum">
              <a:rPr lang="en-US" sz="1200">
                <a:solidFill>
                  <a:prstClr val="black"/>
                </a:solidFill>
              </a:rPr>
              <a:pPr/>
              <a:t>3</a:t>
            </a:fld>
            <a:endParaRPr lang="en-US" sz="1200">
              <a:solidFill>
                <a:prstClr val="black"/>
              </a:solidFill>
            </a:endParaRPr>
          </a:p>
        </p:txBody>
      </p:sp>
      <p:sp>
        <p:nvSpPr>
          <p:cNvPr id="61443" name="Rectangle 7"/>
          <p:cNvSpPr txBox="1">
            <a:spLocks noGrp="1" noChangeArrowheads="1"/>
          </p:cNvSpPr>
          <p:nvPr/>
        </p:nvSpPr>
        <p:spPr bwMode="auto">
          <a:xfrm>
            <a:off x="3885887" y="8687430"/>
            <a:ext cx="2972114" cy="4565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2" tIns="45716" rIns="91432" bIns="45716" anchor="b"/>
          <a:lstStyle>
            <a:lvl1pPr defTabSz="922338">
              <a:defRPr sz="2400">
                <a:solidFill>
                  <a:schemeClr val="tx1"/>
                </a:solidFill>
                <a:latin typeface="Times New Roman" pitchFamily="18" charset="0"/>
              </a:defRPr>
            </a:lvl1pPr>
            <a:lvl2pPr marL="742950" indent="-285750" defTabSz="922338">
              <a:defRPr sz="2400">
                <a:solidFill>
                  <a:schemeClr val="tx1"/>
                </a:solidFill>
                <a:latin typeface="Times New Roman" pitchFamily="18" charset="0"/>
              </a:defRPr>
            </a:lvl2pPr>
            <a:lvl3pPr marL="1143000" indent="-228600" defTabSz="922338">
              <a:defRPr sz="2400">
                <a:solidFill>
                  <a:schemeClr val="tx1"/>
                </a:solidFill>
                <a:latin typeface="Times New Roman" pitchFamily="18" charset="0"/>
              </a:defRPr>
            </a:lvl3pPr>
            <a:lvl4pPr marL="1600200" indent="-228600" defTabSz="922338">
              <a:defRPr sz="2400">
                <a:solidFill>
                  <a:schemeClr val="tx1"/>
                </a:solidFill>
                <a:latin typeface="Times New Roman" pitchFamily="18" charset="0"/>
              </a:defRPr>
            </a:lvl4pPr>
            <a:lvl5pPr marL="2057400" indent="-228600" defTabSz="922338">
              <a:defRPr sz="2400">
                <a:solidFill>
                  <a:schemeClr val="tx1"/>
                </a:solidFill>
                <a:latin typeface="Times New Roman" pitchFamily="18" charset="0"/>
              </a:defRPr>
            </a:lvl5pPr>
            <a:lvl6pPr marL="2514600" indent="-228600" defTabSz="922338" eaLnBrk="0" fontAlgn="base" hangingPunct="0">
              <a:spcBef>
                <a:spcPct val="0"/>
              </a:spcBef>
              <a:spcAft>
                <a:spcPct val="0"/>
              </a:spcAft>
              <a:defRPr sz="2400">
                <a:solidFill>
                  <a:schemeClr val="tx1"/>
                </a:solidFill>
                <a:latin typeface="Times New Roman" pitchFamily="18" charset="0"/>
              </a:defRPr>
            </a:lvl6pPr>
            <a:lvl7pPr marL="2971800" indent="-228600" defTabSz="922338" eaLnBrk="0" fontAlgn="base" hangingPunct="0">
              <a:spcBef>
                <a:spcPct val="0"/>
              </a:spcBef>
              <a:spcAft>
                <a:spcPct val="0"/>
              </a:spcAft>
              <a:defRPr sz="2400">
                <a:solidFill>
                  <a:schemeClr val="tx1"/>
                </a:solidFill>
                <a:latin typeface="Times New Roman" pitchFamily="18" charset="0"/>
              </a:defRPr>
            </a:lvl7pPr>
            <a:lvl8pPr marL="3429000" indent="-228600" defTabSz="922338" eaLnBrk="0" fontAlgn="base" hangingPunct="0">
              <a:spcBef>
                <a:spcPct val="0"/>
              </a:spcBef>
              <a:spcAft>
                <a:spcPct val="0"/>
              </a:spcAft>
              <a:defRPr sz="2400">
                <a:solidFill>
                  <a:schemeClr val="tx1"/>
                </a:solidFill>
                <a:latin typeface="Times New Roman" pitchFamily="18" charset="0"/>
              </a:defRPr>
            </a:lvl8pPr>
            <a:lvl9pPr marL="3886200" indent="-228600" defTabSz="922338" eaLnBrk="0" fontAlgn="base" hangingPunct="0">
              <a:spcBef>
                <a:spcPct val="0"/>
              </a:spcBef>
              <a:spcAft>
                <a:spcPct val="0"/>
              </a:spcAft>
              <a:defRPr sz="2400">
                <a:solidFill>
                  <a:schemeClr val="tx1"/>
                </a:solidFill>
                <a:latin typeface="Times New Roman" pitchFamily="18" charset="0"/>
              </a:defRPr>
            </a:lvl9pPr>
          </a:lstStyle>
          <a:p>
            <a:pPr algn="r" eaLnBrk="0" fontAlgn="base" hangingPunct="0">
              <a:spcBef>
                <a:spcPct val="0"/>
              </a:spcBef>
              <a:spcAft>
                <a:spcPct val="0"/>
              </a:spcAft>
            </a:pPr>
            <a:fld id="{83215A7A-98F9-4E9E-AFCB-89BD70CFE569}" type="slidenum">
              <a:rPr lang="en-US" sz="1200">
                <a:solidFill>
                  <a:prstClr val="black"/>
                </a:solidFill>
              </a:rPr>
              <a:pPr algn="r" eaLnBrk="0" fontAlgn="base" hangingPunct="0">
                <a:spcBef>
                  <a:spcPct val="0"/>
                </a:spcBef>
                <a:spcAft>
                  <a:spcPct val="0"/>
                </a:spcAft>
              </a:pPr>
              <a:t>3</a:t>
            </a:fld>
            <a:endParaRPr lang="en-US" sz="1200">
              <a:solidFill>
                <a:prstClr val="black"/>
              </a:solidFill>
            </a:endParaRPr>
          </a:p>
        </p:txBody>
      </p:sp>
      <p:sp>
        <p:nvSpPr>
          <p:cNvPr id="61444" name="Rectangle 6"/>
          <p:cNvSpPr>
            <a:spLocks noGrp="1" noRot="1" noChangeAspect="1" noChangeArrowheads="1" noTextEdit="1"/>
          </p:cNvSpPr>
          <p:nvPr>
            <p:ph type="sldImg"/>
          </p:nvPr>
        </p:nvSpPr>
        <p:spPr>
          <a:xfrm>
            <a:off x="1143000" y="685800"/>
            <a:ext cx="4572000" cy="3429000"/>
          </a:xfrm>
          <a:ln/>
        </p:spPr>
      </p:sp>
      <p:sp>
        <p:nvSpPr>
          <p:cNvPr id="61445" name="Rectangle 7"/>
          <p:cNvSpPr>
            <a:spLocks noGrp="1" noChangeArrowheads="1"/>
          </p:cNvSpPr>
          <p:nvPr>
            <p:ph type="body" idx="1"/>
          </p:nvPr>
        </p:nvSpPr>
        <p:spPr>
          <a:noFill/>
        </p:spPr>
        <p:txBody>
          <a:bodyPr/>
          <a:lstStyle/>
          <a:p>
            <a:r>
              <a:rPr lang="en-US" b="1" dirty="0" smtClean="0">
                <a:latin typeface="Times New Roman" pitchFamily="18" charset="0"/>
              </a:rPr>
              <a:t>Slide Show Notes</a:t>
            </a:r>
          </a:p>
          <a:p>
            <a:pPr lvl="1"/>
            <a:r>
              <a:rPr lang="en-US" dirty="0" smtClean="0">
                <a:latin typeface="Times New Roman" pitchFamily="18" charset="0"/>
              </a:rPr>
              <a:t>What is job hazard analysis? It is a method of identifying the risks and hazards associated with each process we perform. If we don’t identify all of them, we can’t take corrective action to prevent accidents and injuries. So JHA is really essential to your safety and health on the job.</a:t>
            </a:r>
          </a:p>
          <a:p>
            <a:pPr lvl="1"/>
            <a:r>
              <a:rPr lang="en-US" dirty="0" smtClean="0">
                <a:latin typeface="Times New Roman" pitchFamily="18" charset="0"/>
              </a:rPr>
              <a:t>JHA also helps us break a process down into simple individual steps, allowing us to pinpoint all the risks and hazards associated with each step. If you look at an operation as a whole, you might see five or six risks or hazards. But when you break the operation down into simple discrete steps, you might realize that there are five or six risks or hazards associated with each step in the operation.</a:t>
            </a:r>
          </a:p>
          <a:p>
            <a:pPr lvl="1"/>
            <a:r>
              <a:rPr lang="en-US" dirty="0" smtClean="0">
                <a:latin typeface="Times New Roman" pitchFamily="18" charset="0"/>
              </a:rPr>
              <a:t>As you can already see, JHAs provide a system for easily understanding process hazards or risks. So it’s very important for you to understand what job hazard analysis is and how it works. And that’s what this training session is all about. So please pay careful attention.</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7"/>
          <p:cNvSpPr>
            <a:spLocks noGrp="1" noChangeArrowheads="1"/>
          </p:cNvSpPr>
          <p:nvPr>
            <p:ph type="sldNum" sz="quarter" idx="5"/>
          </p:nvPr>
        </p:nvSpPr>
        <p:spPr>
          <a:noFill/>
        </p:spPr>
        <p:txBody>
          <a:bodyPr/>
          <a:lstStyle>
            <a:lvl1pPr defTabSz="913576">
              <a:defRPr sz="2400">
                <a:solidFill>
                  <a:schemeClr val="tx1"/>
                </a:solidFill>
                <a:latin typeface="Times New Roman" pitchFamily="18" charset="0"/>
              </a:defRPr>
            </a:lvl1pPr>
            <a:lvl2pPr marL="735892" indent="-283035" defTabSz="913576">
              <a:defRPr sz="2400">
                <a:solidFill>
                  <a:schemeClr val="tx1"/>
                </a:solidFill>
                <a:latin typeface="Times New Roman" pitchFamily="18" charset="0"/>
              </a:defRPr>
            </a:lvl2pPr>
            <a:lvl3pPr marL="1132142" indent="-226428" defTabSz="913576">
              <a:defRPr sz="2400">
                <a:solidFill>
                  <a:schemeClr val="tx1"/>
                </a:solidFill>
                <a:latin typeface="Times New Roman" pitchFamily="18" charset="0"/>
              </a:defRPr>
            </a:lvl3pPr>
            <a:lvl4pPr marL="1584998" indent="-226428" defTabSz="913576">
              <a:defRPr sz="2400">
                <a:solidFill>
                  <a:schemeClr val="tx1"/>
                </a:solidFill>
                <a:latin typeface="Times New Roman" pitchFamily="18" charset="0"/>
              </a:defRPr>
            </a:lvl4pPr>
            <a:lvl5pPr marL="2037855" indent="-226428" defTabSz="913576">
              <a:defRPr sz="2400">
                <a:solidFill>
                  <a:schemeClr val="tx1"/>
                </a:solidFill>
                <a:latin typeface="Times New Roman" pitchFamily="18" charset="0"/>
              </a:defRPr>
            </a:lvl5pPr>
            <a:lvl6pPr marL="2490711" indent="-226428" defTabSz="913576" eaLnBrk="0" fontAlgn="base" hangingPunct="0">
              <a:spcBef>
                <a:spcPct val="0"/>
              </a:spcBef>
              <a:spcAft>
                <a:spcPct val="0"/>
              </a:spcAft>
              <a:defRPr sz="2400">
                <a:solidFill>
                  <a:schemeClr val="tx1"/>
                </a:solidFill>
                <a:latin typeface="Times New Roman" pitchFamily="18" charset="0"/>
              </a:defRPr>
            </a:lvl6pPr>
            <a:lvl7pPr marL="2943568" indent="-226428" defTabSz="913576" eaLnBrk="0" fontAlgn="base" hangingPunct="0">
              <a:spcBef>
                <a:spcPct val="0"/>
              </a:spcBef>
              <a:spcAft>
                <a:spcPct val="0"/>
              </a:spcAft>
              <a:defRPr sz="2400">
                <a:solidFill>
                  <a:schemeClr val="tx1"/>
                </a:solidFill>
                <a:latin typeface="Times New Roman" pitchFamily="18" charset="0"/>
              </a:defRPr>
            </a:lvl7pPr>
            <a:lvl8pPr marL="3396425" indent="-226428" defTabSz="913576" eaLnBrk="0" fontAlgn="base" hangingPunct="0">
              <a:spcBef>
                <a:spcPct val="0"/>
              </a:spcBef>
              <a:spcAft>
                <a:spcPct val="0"/>
              </a:spcAft>
              <a:defRPr sz="2400">
                <a:solidFill>
                  <a:schemeClr val="tx1"/>
                </a:solidFill>
                <a:latin typeface="Times New Roman" pitchFamily="18" charset="0"/>
              </a:defRPr>
            </a:lvl8pPr>
            <a:lvl9pPr marL="3849281" indent="-226428" defTabSz="913576" eaLnBrk="0" fontAlgn="base" hangingPunct="0">
              <a:spcBef>
                <a:spcPct val="0"/>
              </a:spcBef>
              <a:spcAft>
                <a:spcPct val="0"/>
              </a:spcAft>
              <a:defRPr sz="2400">
                <a:solidFill>
                  <a:schemeClr val="tx1"/>
                </a:solidFill>
                <a:latin typeface="Times New Roman" pitchFamily="18" charset="0"/>
              </a:defRPr>
            </a:lvl9pPr>
          </a:lstStyle>
          <a:p>
            <a:fld id="{28BB42AF-3CD5-4128-860E-D2195B1B892B}" type="slidenum">
              <a:rPr lang="en-US" sz="1200">
                <a:solidFill>
                  <a:prstClr val="black"/>
                </a:solidFill>
              </a:rPr>
              <a:pPr/>
              <a:t>4</a:t>
            </a:fld>
            <a:endParaRPr lang="en-US" sz="1200">
              <a:solidFill>
                <a:prstClr val="black"/>
              </a:solidFill>
            </a:endParaRPr>
          </a:p>
        </p:txBody>
      </p:sp>
      <p:sp>
        <p:nvSpPr>
          <p:cNvPr id="62467" name="Rectangle 7"/>
          <p:cNvSpPr txBox="1">
            <a:spLocks noGrp="1" noChangeArrowheads="1"/>
          </p:cNvSpPr>
          <p:nvPr/>
        </p:nvSpPr>
        <p:spPr bwMode="auto">
          <a:xfrm>
            <a:off x="3885887" y="8687430"/>
            <a:ext cx="2972114" cy="4565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2" tIns="45716" rIns="91432" bIns="45716" anchor="b"/>
          <a:lstStyle>
            <a:lvl1pPr defTabSz="922338">
              <a:defRPr sz="2400">
                <a:solidFill>
                  <a:schemeClr val="tx1"/>
                </a:solidFill>
                <a:latin typeface="Times New Roman" pitchFamily="18" charset="0"/>
              </a:defRPr>
            </a:lvl1pPr>
            <a:lvl2pPr marL="742950" indent="-285750" defTabSz="922338">
              <a:defRPr sz="2400">
                <a:solidFill>
                  <a:schemeClr val="tx1"/>
                </a:solidFill>
                <a:latin typeface="Times New Roman" pitchFamily="18" charset="0"/>
              </a:defRPr>
            </a:lvl2pPr>
            <a:lvl3pPr marL="1143000" indent="-228600" defTabSz="922338">
              <a:defRPr sz="2400">
                <a:solidFill>
                  <a:schemeClr val="tx1"/>
                </a:solidFill>
                <a:latin typeface="Times New Roman" pitchFamily="18" charset="0"/>
              </a:defRPr>
            </a:lvl3pPr>
            <a:lvl4pPr marL="1600200" indent="-228600" defTabSz="922338">
              <a:defRPr sz="2400">
                <a:solidFill>
                  <a:schemeClr val="tx1"/>
                </a:solidFill>
                <a:latin typeface="Times New Roman" pitchFamily="18" charset="0"/>
              </a:defRPr>
            </a:lvl4pPr>
            <a:lvl5pPr marL="2057400" indent="-228600" defTabSz="922338">
              <a:defRPr sz="2400">
                <a:solidFill>
                  <a:schemeClr val="tx1"/>
                </a:solidFill>
                <a:latin typeface="Times New Roman" pitchFamily="18" charset="0"/>
              </a:defRPr>
            </a:lvl5pPr>
            <a:lvl6pPr marL="2514600" indent="-228600" defTabSz="922338" eaLnBrk="0" fontAlgn="base" hangingPunct="0">
              <a:spcBef>
                <a:spcPct val="0"/>
              </a:spcBef>
              <a:spcAft>
                <a:spcPct val="0"/>
              </a:spcAft>
              <a:defRPr sz="2400">
                <a:solidFill>
                  <a:schemeClr val="tx1"/>
                </a:solidFill>
                <a:latin typeface="Times New Roman" pitchFamily="18" charset="0"/>
              </a:defRPr>
            </a:lvl6pPr>
            <a:lvl7pPr marL="2971800" indent="-228600" defTabSz="922338" eaLnBrk="0" fontAlgn="base" hangingPunct="0">
              <a:spcBef>
                <a:spcPct val="0"/>
              </a:spcBef>
              <a:spcAft>
                <a:spcPct val="0"/>
              </a:spcAft>
              <a:defRPr sz="2400">
                <a:solidFill>
                  <a:schemeClr val="tx1"/>
                </a:solidFill>
                <a:latin typeface="Times New Roman" pitchFamily="18" charset="0"/>
              </a:defRPr>
            </a:lvl7pPr>
            <a:lvl8pPr marL="3429000" indent="-228600" defTabSz="922338" eaLnBrk="0" fontAlgn="base" hangingPunct="0">
              <a:spcBef>
                <a:spcPct val="0"/>
              </a:spcBef>
              <a:spcAft>
                <a:spcPct val="0"/>
              </a:spcAft>
              <a:defRPr sz="2400">
                <a:solidFill>
                  <a:schemeClr val="tx1"/>
                </a:solidFill>
                <a:latin typeface="Times New Roman" pitchFamily="18" charset="0"/>
              </a:defRPr>
            </a:lvl8pPr>
            <a:lvl9pPr marL="3886200" indent="-228600" defTabSz="922338" eaLnBrk="0" fontAlgn="base" hangingPunct="0">
              <a:spcBef>
                <a:spcPct val="0"/>
              </a:spcBef>
              <a:spcAft>
                <a:spcPct val="0"/>
              </a:spcAft>
              <a:defRPr sz="2400">
                <a:solidFill>
                  <a:schemeClr val="tx1"/>
                </a:solidFill>
                <a:latin typeface="Times New Roman" pitchFamily="18" charset="0"/>
              </a:defRPr>
            </a:lvl9pPr>
          </a:lstStyle>
          <a:p>
            <a:pPr algn="r" eaLnBrk="0" fontAlgn="base" hangingPunct="0">
              <a:spcBef>
                <a:spcPct val="0"/>
              </a:spcBef>
              <a:spcAft>
                <a:spcPct val="0"/>
              </a:spcAft>
            </a:pPr>
            <a:fld id="{C7A06C82-30A7-4A06-9D46-53E98C28B3C1}" type="slidenum">
              <a:rPr lang="en-US" sz="1200">
                <a:solidFill>
                  <a:prstClr val="black"/>
                </a:solidFill>
              </a:rPr>
              <a:pPr algn="r" eaLnBrk="0" fontAlgn="base" hangingPunct="0">
                <a:spcBef>
                  <a:spcPct val="0"/>
                </a:spcBef>
                <a:spcAft>
                  <a:spcPct val="0"/>
                </a:spcAft>
              </a:pPr>
              <a:t>4</a:t>
            </a:fld>
            <a:endParaRPr lang="en-US" sz="1200">
              <a:solidFill>
                <a:prstClr val="black"/>
              </a:solidFill>
            </a:endParaRPr>
          </a:p>
        </p:txBody>
      </p:sp>
      <p:sp>
        <p:nvSpPr>
          <p:cNvPr id="62468" name="Rectangle 6"/>
          <p:cNvSpPr>
            <a:spLocks noGrp="1" noRot="1" noChangeAspect="1" noChangeArrowheads="1" noTextEdit="1"/>
          </p:cNvSpPr>
          <p:nvPr>
            <p:ph type="sldImg"/>
          </p:nvPr>
        </p:nvSpPr>
        <p:spPr>
          <a:xfrm>
            <a:off x="1143000" y="685800"/>
            <a:ext cx="4572000" cy="3429000"/>
          </a:xfrm>
          <a:ln/>
        </p:spPr>
      </p:sp>
      <p:sp>
        <p:nvSpPr>
          <p:cNvPr id="62469" name="Rectangle 7"/>
          <p:cNvSpPr>
            <a:spLocks noGrp="1" noChangeArrowheads="1"/>
          </p:cNvSpPr>
          <p:nvPr>
            <p:ph type="body" idx="1"/>
          </p:nvPr>
        </p:nvSpPr>
        <p:spPr>
          <a:noFill/>
        </p:spPr>
        <p:txBody>
          <a:bodyPr/>
          <a:lstStyle/>
          <a:p>
            <a:r>
              <a:rPr lang="en-US" b="1" dirty="0" smtClean="0">
                <a:latin typeface="Times New Roman" pitchFamily="18" charset="0"/>
              </a:rPr>
              <a:t>Slide Show Notes</a:t>
            </a:r>
          </a:p>
          <a:p>
            <a:r>
              <a:rPr lang="en-US" dirty="0" smtClean="0">
                <a:latin typeface="Times New Roman" pitchFamily="18" charset="0"/>
              </a:rPr>
              <a:t>Why perform job hazard analysis? Well, we’ve already partly answered that question. But let’s look more closely. </a:t>
            </a:r>
          </a:p>
          <a:p>
            <a:pPr lvl="1"/>
            <a:r>
              <a:rPr lang="en-US" dirty="0" smtClean="0">
                <a:latin typeface="Times New Roman" pitchFamily="18" charset="0"/>
              </a:rPr>
              <a:t>JHAs not only help us identify existing hazards or risks associated with each step in a process, </a:t>
            </a:r>
            <a:r>
              <a:rPr lang="en-US" i="1" dirty="0" smtClean="0">
                <a:latin typeface="Times New Roman" pitchFamily="18" charset="0"/>
              </a:rPr>
              <a:t>but</a:t>
            </a:r>
            <a:r>
              <a:rPr lang="en-US" dirty="0" smtClean="0">
                <a:latin typeface="Times New Roman" pitchFamily="18" charset="0"/>
              </a:rPr>
              <a:t> </a:t>
            </a:r>
          </a:p>
          <a:p>
            <a:pPr lvl="1"/>
            <a:r>
              <a:rPr lang="en-US" dirty="0" smtClean="0">
                <a:latin typeface="Times New Roman" pitchFamily="18" charset="0"/>
              </a:rPr>
              <a:t>It also helps us identify </a:t>
            </a:r>
            <a:r>
              <a:rPr lang="en-US" i="1" dirty="0" smtClean="0">
                <a:latin typeface="Times New Roman" pitchFamily="18" charset="0"/>
              </a:rPr>
              <a:t>potential</a:t>
            </a:r>
            <a:r>
              <a:rPr lang="en-US" dirty="0" smtClean="0">
                <a:latin typeface="Times New Roman" pitchFamily="18" charset="0"/>
              </a:rPr>
              <a:t> hazards or risks. Some are not as evident until you break the process down into simple discrete steps and examine each individual step in the operation. </a:t>
            </a:r>
          </a:p>
          <a:p>
            <a:pPr lvl="1"/>
            <a:r>
              <a:rPr lang="en-US" dirty="0" smtClean="0">
                <a:latin typeface="Times New Roman" pitchFamily="18" charset="0"/>
              </a:rPr>
              <a:t>JHA also helps us prioritize corrective actions. It tells us where to focus our time, energy, and resources so that we can deal with the most serious hazards first, the ones that can cause the most severe injuries or present the greatest risk of serious health problems. Not that all hazards and risks aren’t important. But we need an organized, prioritized way of going about dealing with workplace hazards.</a:t>
            </a:r>
          </a:p>
          <a:p>
            <a:pPr lvl="1"/>
            <a:r>
              <a:rPr lang="en-US" dirty="0" smtClean="0">
                <a:latin typeface="Times New Roman" pitchFamily="18" charset="0"/>
              </a:rPr>
              <a:t>When a JHA is properly conducted, we are able to reduce, control, or eliminate workplace hazards or risks. And that’s the real answer to the question, why perform JHAs? Because if we reduce or eliminate hazards, we reduce or eliminate the risk of accidents, injuries, and process-related illness.</a:t>
            </a:r>
          </a:p>
          <a:p>
            <a:r>
              <a:rPr lang="en-US" dirty="0" smtClean="0">
                <a:latin typeface="Times New Roman" pitchFamily="18" charset="0"/>
              </a:rPr>
              <a:t>Are you familiar with our JHA policy and the reasons we perform JHAs in our facility? Everyone should be.</a:t>
            </a:r>
          </a:p>
          <a:p>
            <a:r>
              <a:rPr lang="en-US" i="1" dirty="0" smtClean="0">
                <a:latin typeface="Times New Roman" pitchFamily="18" charset="0"/>
              </a:rPr>
              <a:t>Review your organization’s JHA policy, highlighting the reasons you perform JHAs and what you hope to achieve through JHA.</a:t>
            </a: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7"/>
          <p:cNvSpPr>
            <a:spLocks noGrp="1" noChangeArrowheads="1"/>
          </p:cNvSpPr>
          <p:nvPr>
            <p:ph type="sldNum" sz="quarter" idx="5"/>
          </p:nvPr>
        </p:nvSpPr>
        <p:spPr>
          <a:noFill/>
        </p:spPr>
        <p:txBody>
          <a:bodyPr/>
          <a:lstStyle>
            <a:lvl1pPr defTabSz="913576">
              <a:defRPr sz="2400">
                <a:solidFill>
                  <a:schemeClr val="tx1"/>
                </a:solidFill>
                <a:latin typeface="Times New Roman" pitchFamily="18" charset="0"/>
              </a:defRPr>
            </a:lvl1pPr>
            <a:lvl2pPr marL="735892" indent="-283035" defTabSz="913576">
              <a:defRPr sz="2400">
                <a:solidFill>
                  <a:schemeClr val="tx1"/>
                </a:solidFill>
                <a:latin typeface="Times New Roman" pitchFamily="18" charset="0"/>
              </a:defRPr>
            </a:lvl2pPr>
            <a:lvl3pPr marL="1132142" indent="-226428" defTabSz="913576">
              <a:defRPr sz="2400">
                <a:solidFill>
                  <a:schemeClr val="tx1"/>
                </a:solidFill>
                <a:latin typeface="Times New Roman" pitchFamily="18" charset="0"/>
              </a:defRPr>
            </a:lvl3pPr>
            <a:lvl4pPr marL="1584998" indent="-226428" defTabSz="913576">
              <a:defRPr sz="2400">
                <a:solidFill>
                  <a:schemeClr val="tx1"/>
                </a:solidFill>
                <a:latin typeface="Times New Roman" pitchFamily="18" charset="0"/>
              </a:defRPr>
            </a:lvl4pPr>
            <a:lvl5pPr marL="2037855" indent="-226428" defTabSz="913576">
              <a:defRPr sz="2400">
                <a:solidFill>
                  <a:schemeClr val="tx1"/>
                </a:solidFill>
                <a:latin typeface="Times New Roman" pitchFamily="18" charset="0"/>
              </a:defRPr>
            </a:lvl5pPr>
            <a:lvl6pPr marL="2490711" indent="-226428" defTabSz="913576" eaLnBrk="0" fontAlgn="base" hangingPunct="0">
              <a:spcBef>
                <a:spcPct val="0"/>
              </a:spcBef>
              <a:spcAft>
                <a:spcPct val="0"/>
              </a:spcAft>
              <a:defRPr sz="2400">
                <a:solidFill>
                  <a:schemeClr val="tx1"/>
                </a:solidFill>
                <a:latin typeface="Times New Roman" pitchFamily="18" charset="0"/>
              </a:defRPr>
            </a:lvl6pPr>
            <a:lvl7pPr marL="2943568" indent="-226428" defTabSz="913576" eaLnBrk="0" fontAlgn="base" hangingPunct="0">
              <a:spcBef>
                <a:spcPct val="0"/>
              </a:spcBef>
              <a:spcAft>
                <a:spcPct val="0"/>
              </a:spcAft>
              <a:defRPr sz="2400">
                <a:solidFill>
                  <a:schemeClr val="tx1"/>
                </a:solidFill>
                <a:latin typeface="Times New Roman" pitchFamily="18" charset="0"/>
              </a:defRPr>
            </a:lvl7pPr>
            <a:lvl8pPr marL="3396425" indent="-226428" defTabSz="913576" eaLnBrk="0" fontAlgn="base" hangingPunct="0">
              <a:spcBef>
                <a:spcPct val="0"/>
              </a:spcBef>
              <a:spcAft>
                <a:spcPct val="0"/>
              </a:spcAft>
              <a:defRPr sz="2400">
                <a:solidFill>
                  <a:schemeClr val="tx1"/>
                </a:solidFill>
                <a:latin typeface="Times New Roman" pitchFamily="18" charset="0"/>
              </a:defRPr>
            </a:lvl8pPr>
            <a:lvl9pPr marL="3849281" indent="-226428" defTabSz="913576" eaLnBrk="0" fontAlgn="base" hangingPunct="0">
              <a:spcBef>
                <a:spcPct val="0"/>
              </a:spcBef>
              <a:spcAft>
                <a:spcPct val="0"/>
              </a:spcAft>
              <a:defRPr sz="2400">
                <a:solidFill>
                  <a:schemeClr val="tx1"/>
                </a:solidFill>
                <a:latin typeface="Times New Roman" pitchFamily="18" charset="0"/>
              </a:defRPr>
            </a:lvl9pPr>
          </a:lstStyle>
          <a:p>
            <a:fld id="{DB5D6D23-1148-4C33-9240-64B2DE4EC7BF}" type="slidenum">
              <a:rPr lang="en-US" sz="1200">
                <a:solidFill>
                  <a:prstClr val="black"/>
                </a:solidFill>
              </a:rPr>
              <a:pPr/>
              <a:t>5</a:t>
            </a:fld>
            <a:endParaRPr lang="en-US" sz="1200">
              <a:solidFill>
                <a:prstClr val="black"/>
              </a:solidFill>
            </a:endParaRPr>
          </a:p>
        </p:txBody>
      </p:sp>
      <p:sp>
        <p:nvSpPr>
          <p:cNvPr id="63491" name="Rectangle 7"/>
          <p:cNvSpPr txBox="1">
            <a:spLocks noGrp="1" noChangeArrowheads="1"/>
          </p:cNvSpPr>
          <p:nvPr/>
        </p:nvSpPr>
        <p:spPr bwMode="auto">
          <a:xfrm>
            <a:off x="3885887" y="8687430"/>
            <a:ext cx="2972114" cy="4565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2" tIns="45716" rIns="91432" bIns="45716" anchor="b"/>
          <a:lstStyle>
            <a:lvl1pPr defTabSz="922338">
              <a:defRPr sz="2400">
                <a:solidFill>
                  <a:schemeClr val="tx1"/>
                </a:solidFill>
                <a:latin typeface="Times New Roman" pitchFamily="18" charset="0"/>
              </a:defRPr>
            </a:lvl1pPr>
            <a:lvl2pPr marL="742950" indent="-285750" defTabSz="922338">
              <a:defRPr sz="2400">
                <a:solidFill>
                  <a:schemeClr val="tx1"/>
                </a:solidFill>
                <a:latin typeface="Times New Roman" pitchFamily="18" charset="0"/>
              </a:defRPr>
            </a:lvl2pPr>
            <a:lvl3pPr marL="1143000" indent="-228600" defTabSz="922338">
              <a:defRPr sz="2400">
                <a:solidFill>
                  <a:schemeClr val="tx1"/>
                </a:solidFill>
                <a:latin typeface="Times New Roman" pitchFamily="18" charset="0"/>
              </a:defRPr>
            </a:lvl3pPr>
            <a:lvl4pPr marL="1600200" indent="-228600" defTabSz="922338">
              <a:defRPr sz="2400">
                <a:solidFill>
                  <a:schemeClr val="tx1"/>
                </a:solidFill>
                <a:latin typeface="Times New Roman" pitchFamily="18" charset="0"/>
              </a:defRPr>
            </a:lvl4pPr>
            <a:lvl5pPr marL="2057400" indent="-228600" defTabSz="922338">
              <a:defRPr sz="2400">
                <a:solidFill>
                  <a:schemeClr val="tx1"/>
                </a:solidFill>
                <a:latin typeface="Times New Roman" pitchFamily="18" charset="0"/>
              </a:defRPr>
            </a:lvl5pPr>
            <a:lvl6pPr marL="2514600" indent="-228600" defTabSz="922338" eaLnBrk="0" fontAlgn="base" hangingPunct="0">
              <a:spcBef>
                <a:spcPct val="0"/>
              </a:spcBef>
              <a:spcAft>
                <a:spcPct val="0"/>
              </a:spcAft>
              <a:defRPr sz="2400">
                <a:solidFill>
                  <a:schemeClr val="tx1"/>
                </a:solidFill>
                <a:latin typeface="Times New Roman" pitchFamily="18" charset="0"/>
              </a:defRPr>
            </a:lvl6pPr>
            <a:lvl7pPr marL="2971800" indent="-228600" defTabSz="922338" eaLnBrk="0" fontAlgn="base" hangingPunct="0">
              <a:spcBef>
                <a:spcPct val="0"/>
              </a:spcBef>
              <a:spcAft>
                <a:spcPct val="0"/>
              </a:spcAft>
              <a:defRPr sz="2400">
                <a:solidFill>
                  <a:schemeClr val="tx1"/>
                </a:solidFill>
                <a:latin typeface="Times New Roman" pitchFamily="18" charset="0"/>
              </a:defRPr>
            </a:lvl7pPr>
            <a:lvl8pPr marL="3429000" indent="-228600" defTabSz="922338" eaLnBrk="0" fontAlgn="base" hangingPunct="0">
              <a:spcBef>
                <a:spcPct val="0"/>
              </a:spcBef>
              <a:spcAft>
                <a:spcPct val="0"/>
              </a:spcAft>
              <a:defRPr sz="2400">
                <a:solidFill>
                  <a:schemeClr val="tx1"/>
                </a:solidFill>
                <a:latin typeface="Times New Roman" pitchFamily="18" charset="0"/>
              </a:defRPr>
            </a:lvl8pPr>
            <a:lvl9pPr marL="3886200" indent="-228600" defTabSz="922338" eaLnBrk="0" fontAlgn="base" hangingPunct="0">
              <a:spcBef>
                <a:spcPct val="0"/>
              </a:spcBef>
              <a:spcAft>
                <a:spcPct val="0"/>
              </a:spcAft>
              <a:defRPr sz="2400">
                <a:solidFill>
                  <a:schemeClr val="tx1"/>
                </a:solidFill>
                <a:latin typeface="Times New Roman" pitchFamily="18" charset="0"/>
              </a:defRPr>
            </a:lvl9pPr>
          </a:lstStyle>
          <a:p>
            <a:pPr algn="r" eaLnBrk="0" fontAlgn="base" hangingPunct="0">
              <a:spcBef>
                <a:spcPct val="0"/>
              </a:spcBef>
              <a:spcAft>
                <a:spcPct val="0"/>
              </a:spcAft>
            </a:pPr>
            <a:fld id="{732240ED-1A12-4F8A-BB4A-0BF97CB42D1A}" type="slidenum">
              <a:rPr lang="en-US" sz="1200">
                <a:solidFill>
                  <a:prstClr val="black"/>
                </a:solidFill>
              </a:rPr>
              <a:pPr algn="r" eaLnBrk="0" fontAlgn="base" hangingPunct="0">
                <a:spcBef>
                  <a:spcPct val="0"/>
                </a:spcBef>
                <a:spcAft>
                  <a:spcPct val="0"/>
                </a:spcAft>
              </a:pPr>
              <a:t>5</a:t>
            </a:fld>
            <a:endParaRPr lang="en-US" sz="1200">
              <a:solidFill>
                <a:prstClr val="black"/>
              </a:solidFill>
            </a:endParaRPr>
          </a:p>
        </p:txBody>
      </p:sp>
      <p:sp>
        <p:nvSpPr>
          <p:cNvPr id="63492" name="Rectangle 6"/>
          <p:cNvSpPr>
            <a:spLocks noGrp="1" noRot="1" noChangeAspect="1" noChangeArrowheads="1" noTextEdit="1"/>
          </p:cNvSpPr>
          <p:nvPr>
            <p:ph type="sldImg"/>
          </p:nvPr>
        </p:nvSpPr>
        <p:spPr>
          <a:xfrm>
            <a:off x="1143000" y="685800"/>
            <a:ext cx="4572000" cy="3429000"/>
          </a:xfrm>
          <a:ln/>
        </p:spPr>
      </p:sp>
      <p:sp>
        <p:nvSpPr>
          <p:cNvPr id="63493" name="Rectangle 7"/>
          <p:cNvSpPr>
            <a:spLocks noGrp="1" noChangeArrowheads="1"/>
          </p:cNvSpPr>
          <p:nvPr>
            <p:ph type="body" idx="1"/>
          </p:nvPr>
        </p:nvSpPr>
        <p:spPr>
          <a:noFill/>
        </p:spPr>
        <p:txBody>
          <a:bodyPr/>
          <a:lstStyle/>
          <a:p>
            <a:r>
              <a:rPr lang="en-US" b="1" dirty="0" smtClean="0">
                <a:latin typeface="Times New Roman" pitchFamily="18" charset="0"/>
              </a:rPr>
              <a:t>Slide Show Notes</a:t>
            </a:r>
          </a:p>
          <a:p>
            <a:r>
              <a:rPr lang="en-US" dirty="0" smtClean="0">
                <a:latin typeface="Times New Roman" pitchFamily="18" charset="0"/>
              </a:rPr>
              <a:t>JHAs have many benefits for you and for the organization as a whole. </a:t>
            </a:r>
          </a:p>
          <a:p>
            <a:pPr lvl="1"/>
            <a:r>
              <a:rPr lang="en-US" dirty="0" smtClean="0">
                <a:latin typeface="Times New Roman" pitchFamily="18" charset="0"/>
              </a:rPr>
              <a:t>The main benefit of course is that JHAs reduce accidents, injuries, and illness, thereby improving safety performance.</a:t>
            </a:r>
          </a:p>
          <a:p>
            <a:pPr lvl="1"/>
            <a:r>
              <a:rPr lang="en-US" dirty="0" smtClean="0">
                <a:latin typeface="Times New Roman" pitchFamily="18" charset="0"/>
              </a:rPr>
              <a:t>Because JHA reduces injuries and illness, it also reduces absences. This means we have more fully qualified people on the job every day, which means you don’t have to do extra work to cover for sick or injured co-workers. And it also means that each one of us is safer on the job. When we’re fully staffed, people aren’t stressed or overburdened, which means they can take their time and work safely.</a:t>
            </a:r>
          </a:p>
          <a:p>
            <a:pPr lvl="1"/>
            <a:r>
              <a:rPr lang="en-US" dirty="0" smtClean="0">
                <a:latin typeface="Times New Roman" pitchFamily="18" charset="0"/>
              </a:rPr>
              <a:t>More people at work every day means increased productivity as well. It means we’re able to meet production schedules and keep our organization operating at peak performance. </a:t>
            </a:r>
          </a:p>
          <a:p>
            <a:pPr lvl="1"/>
            <a:r>
              <a:rPr lang="en-US" dirty="0" smtClean="0">
                <a:latin typeface="Times New Roman" pitchFamily="18" charset="0"/>
              </a:rPr>
              <a:t>JHAs also help improve workplace morale. When people feel safe in the workplace, they’re happier and more satisfied with their job. And that means we can all do our best and contribute to the success of the organization.</a:t>
            </a:r>
          </a:p>
          <a:p>
            <a:pPr lvl="1"/>
            <a:r>
              <a:rPr lang="en-US" dirty="0" smtClean="0">
                <a:latin typeface="Times New Roman" pitchFamily="18" charset="0"/>
              </a:rPr>
              <a:t>Another very important aspect of JHAs is that it helps us comply with OSHA and similar workplace regulations. When we know about all the hazards, we can take the necessary steps to protect everyone as the regulations require.</a:t>
            </a: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7"/>
          <p:cNvSpPr>
            <a:spLocks noGrp="1" noChangeArrowheads="1"/>
          </p:cNvSpPr>
          <p:nvPr>
            <p:ph type="sldNum" sz="quarter" idx="5"/>
          </p:nvPr>
        </p:nvSpPr>
        <p:spPr>
          <a:noFill/>
        </p:spPr>
        <p:txBody>
          <a:bodyPr/>
          <a:lstStyle>
            <a:lvl1pPr defTabSz="913576">
              <a:defRPr sz="2400">
                <a:solidFill>
                  <a:schemeClr val="tx1"/>
                </a:solidFill>
                <a:latin typeface="Times New Roman" pitchFamily="18" charset="0"/>
              </a:defRPr>
            </a:lvl1pPr>
            <a:lvl2pPr marL="735892" indent="-283035" defTabSz="913576">
              <a:defRPr sz="2400">
                <a:solidFill>
                  <a:schemeClr val="tx1"/>
                </a:solidFill>
                <a:latin typeface="Times New Roman" pitchFamily="18" charset="0"/>
              </a:defRPr>
            </a:lvl2pPr>
            <a:lvl3pPr marL="1132142" indent="-226428" defTabSz="913576">
              <a:defRPr sz="2400">
                <a:solidFill>
                  <a:schemeClr val="tx1"/>
                </a:solidFill>
                <a:latin typeface="Times New Roman" pitchFamily="18" charset="0"/>
              </a:defRPr>
            </a:lvl3pPr>
            <a:lvl4pPr marL="1584998" indent="-226428" defTabSz="913576">
              <a:defRPr sz="2400">
                <a:solidFill>
                  <a:schemeClr val="tx1"/>
                </a:solidFill>
                <a:latin typeface="Times New Roman" pitchFamily="18" charset="0"/>
              </a:defRPr>
            </a:lvl4pPr>
            <a:lvl5pPr marL="2037855" indent="-226428" defTabSz="913576">
              <a:defRPr sz="2400">
                <a:solidFill>
                  <a:schemeClr val="tx1"/>
                </a:solidFill>
                <a:latin typeface="Times New Roman" pitchFamily="18" charset="0"/>
              </a:defRPr>
            </a:lvl5pPr>
            <a:lvl6pPr marL="2490711" indent="-226428" defTabSz="913576" eaLnBrk="0" fontAlgn="base" hangingPunct="0">
              <a:spcBef>
                <a:spcPct val="0"/>
              </a:spcBef>
              <a:spcAft>
                <a:spcPct val="0"/>
              </a:spcAft>
              <a:defRPr sz="2400">
                <a:solidFill>
                  <a:schemeClr val="tx1"/>
                </a:solidFill>
                <a:latin typeface="Times New Roman" pitchFamily="18" charset="0"/>
              </a:defRPr>
            </a:lvl6pPr>
            <a:lvl7pPr marL="2943568" indent="-226428" defTabSz="913576" eaLnBrk="0" fontAlgn="base" hangingPunct="0">
              <a:spcBef>
                <a:spcPct val="0"/>
              </a:spcBef>
              <a:spcAft>
                <a:spcPct val="0"/>
              </a:spcAft>
              <a:defRPr sz="2400">
                <a:solidFill>
                  <a:schemeClr val="tx1"/>
                </a:solidFill>
                <a:latin typeface="Times New Roman" pitchFamily="18" charset="0"/>
              </a:defRPr>
            </a:lvl7pPr>
            <a:lvl8pPr marL="3396425" indent="-226428" defTabSz="913576" eaLnBrk="0" fontAlgn="base" hangingPunct="0">
              <a:spcBef>
                <a:spcPct val="0"/>
              </a:spcBef>
              <a:spcAft>
                <a:spcPct val="0"/>
              </a:spcAft>
              <a:defRPr sz="2400">
                <a:solidFill>
                  <a:schemeClr val="tx1"/>
                </a:solidFill>
                <a:latin typeface="Times New Roman" pitchFamily="18" charset="0"/>
              </a:defRPr>
            </a:lvl8pPr>
            <a:lvl9pPr marL="3849281" indent="-226428" defTabSz="913576" eaLnBrk="0" fontAlgn="base" hangingPunct="0">
              <a:spcBef>
                <a:spcPct val="0"/>
              </a:spcBef>
              <a:spcAft>
                <a:spcPct val="0"/>
              </a:spcAft>
              <a:defRPr sz="2400">
                <a:solidFill>
                  <a:schemeClr val="tx1"/>
                </a:solidFill>
                <a:latin typeface="Times New Roman" pitchFamily="18" charset="0"/>
              </a:defRPr>
            </a:lvl9pPr>
          </a:lstStyle>
          <a:p>
            <a:fld id="{5ED57709-8DCA-4273-87AC-BCAF09114CBA}" type="slidenum">
              <a:rPr lang="en-US" sz="1200">
                <a:solidFill>
                  <a:prstClr val="black"/>
                </a:solidFill>
              </a:rPr>
              <a:pPr/>
              <a:t>6</a:t>
            </a:fld>
            <a:endParaRPr lang="en-US" sz="1200">
              <a:solidFill>
                <a:prstClr val="black"/>
              </a:solidFill>
            </a:endParaRPr>
          </a:p>
        </p:txBody>
      </p:sp>
      <p:sp>
        <p:nvSpPr>
          <p:cNvPr id="64515" name="Rectangle 7"/>
          <p:cNvSpPr txBox="1">
            <a:spLocks noGrp="1" noChangeArrowheads="1"/>
          </p:cNvSpPr>
          <p:nvPr/>
        </p:nvSpPr>
        <p:spPr bwMode="auto">
          <a:xfrm>
            <a:off x="3885887" y="8687430"/>
            <a:ext cx="2972114" cy="4565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2" tIns="45716" rIns="91432" bIns="45716" anchor="b"/>
          <a:lstStyle>
            <a:lvl1pPr defTabSz="922338">
              <a:defRPr sz="2400">
                <a:solidFill>
                  <a:schemeClr val="tx1"/>
                </a:solidFill>
                <a:latin typeface="Times New Roman" pitchFamily="18" charset="0"/>
              </a:defRPr>
            </a:lvl1pPr>
            <a:lvl2pPr marL="742950" indent="-285750" defTabSz="922338">
              <a:defRPr sz="2400">
                <a:solidFill>
                  <a:schemeClr val="tx1"/>
                </a:solidFill>
                <a:latin typeface="Times New Roman" pitchFamily="18" charset="0"/>
              </a:defRPr>
            </a:lvl2pPr>
            <a:lvl3pPr marL="1143000" indent="-228600" defTabSz="922338">
              <a:defRPr sz="2400">
                <a:solidFill>
                  <a:schemeClr val="tx1"/>
                </a:solidFill>
                <a:latin typeface="Times New Roman" pitchFamily="18" charset="0"/>
              </a:defRPr>
            </a:lvl3pPr>
            <a:lvl4pPr marL="1600200" indent="-228600" defTabSz="922338">
              <a:defRPr sz="2400">
                <a:solidFill>
                  <a:schemeClr val="tx1"/>
                </a:solidFill>
                <a:latin typeface="Times New Roman" pitchFamily="18" charset="0"/>
              </a:defRPr>
            </a:lvl4pPr>
            <a:lvl5pPr marL="2057400" indent="-228600" defTabSz="922338">
              <a:defRPr sz="2400">
                <a:solidFill>
                  <a:schemeClr val="tx1"/>
                </a:solidFill>
                <a:latin typeface="Times New Roman" pitchFamily="18" charset="0"/>
              </a:defRPr>
            </a:lvl5pPr>
            <a:lvl6pPr marL="2514600" indent="-228600" defTabSz="922338" eaLnBrk="0" fontAlgn="base" hangingPunct="0">
              <a:spcBef>
                <a:spcPct val="0"/>
              </a:spcBef>
              <a:spcAft>
                <a:spcPct val="0"/>
              </a:spcAft>
              <a:defRPr sz="2400">
                <a:solidFill>
                  <a:schemeClr val="tx1"/>
                </a:solidFill>
                <a:latin typeface="Times New Roman" pitchFamily="18" charset="0"/>
              </a:defRPr>
            </a:lvl6pPr>
            <a:lvl7pPr marL="2971800" indent="-228600" defTabSz="922338" eaLnBrk="0" fontAlgn="base" hangingPunct="0">
              <a:spcBef>
                <a:spcPct val="0"/>
              </a:spcBef>
              <a:spcAft>
                <a:spcPct val="0"/>
              </a:spcAft>
              <a:defRPr sz="2400">
                <a:solidFill>
                  <a:schemeClr val="tx1"/>
                </a:solidFill>
                <a:latin typeface="Times New Roman" pitchFamily="18" charset="0"/>
              </a:defRPr>
            </a:lvl7pPr>
            <a:lvl8pPr marL="3429000" indent="-228600" defTabSz="922338" eaLnBrk="0" fontAlgn="base" hangingPunct="0">
              <a:spcBef>
                <a:spcPct val="0"/>
              </a:spcBef>
              <a:spcAft>
                <a:spcPct val="0"/>
              </a:spcAft>
              <a:defRPr sz="2400">
                <a:solidFill>
                  <a:schemeClr val="tx1"/>
                </a:solidFill>
                <a:latin typeface="Times New Roman" pitchFamily="18" charset="0"/>
              </a:defRPr>
            </a:lvl8pPr>
            <a:lvl9pPr marL="3886200" indent="-228600" defTabSz="922338" eaLnBrk="0" fontAlgn="base" hangingPunct="0">
              <a:spcBef>
                <a:spcPct val="0"/>
              </a:spcBef>
              <a:spcAft>
                <a:spcPct val="0"/>
              </a:spcAft>
              <a:defRPr sz="2400">
                <a:solidFill>
                  <a:schemeClr val="tx1"/>
                </a:solidFill>
                <a:latin typeface="Times New Roman" pitchFamily="18" charset="0"/>
              </a:defRPr>
            </a:lvl9pPr>
          </a:lstStyle>
          <a:p>
            <a:pPr algn="r" eaLnBrk="0" fontAlgn="base" hangingPunct="0">
              <a:spcBef>
                <a:spcPct val="0"/>
              </a:spcBef>
              <a:spcAft>
                <a:spcPct val="0"/>
              </a:spcAft>
            </a:pPr>
            <a:fld id="{290D7F3B-153C-4CA3-BE0D-1AE2125F83FA}" type="slidenum">
              <a:rPr lang="en-US" sz="1200">
                <a:solidFill>
                  <a:prstClr val="black"/>
                </a:solidFill>
              </a:rPr>
              <a:pPr algn="r" eaLnBrk="0" fontAlgn="base" hangingPunct="0">
                <a:spcBef>
                  <a:spcPct val="0"/>
                </a:spcBef>
                <a:spcAft>
                  <a:spcPct val="0"/>
                </a:spcAft>
              </a:pPr>
              <a:t>6</a:t>
            </a:fld>
            <a:endParaRPr lang="en-US" sz="1200">
              <a:solidFill>
                <a:prstClr val="black"/>
              </a:solidFill>
            </a:endParaRPr>
          </a:p>
        </p:txBody>
      </p:sp>
      <p:sp>
        <p:nvSpPr>
          <p:cNvPr id="64516" name="Rectangle 6"/>
          <p:cNvSpPr>
            <a:spLocks noGrp="1" noRot="1" noChangeAspect="1" noChangeArrowheads="1" noTextEdit="1"/>
          </p:cNvSpPr>
          <p:nvPr>
            <p:ph type="sldImg"/>
          </p:nvPr>
        </p:nvSpPr>
        <p:spPr>
          <a:xfrm>
            <a:off x="1143000" y="685800"/>
            <a:ext cx="4572000" cy="3429000"/>
          </a:xfrm>
          <a:ln/>
        </p:spPr>
      </p:sp>
      <p:sp>
        <p:nvSpPr>
          <p:cNvPr id="64517" name="Rectangle 7"/>
          <p:cNvSpPr>
            <a:spLocks noGrp="1" noChangeArrowheads="1"/>
          </p:cNvSpPr>
          <p:nvPr>
            <p:ph type="body" idx="1"/>
          </p:nvPr>
        </p:nvSpPr>
        <p:spPr>
          <a:noFill/>
        </p:spPr>
        <p:txBody>
          <a:bodyPr/>
          <a:lstStyle/>
          <a:p>
            <a:r>
              <a:rPr lang="en-US" b="1" dirty="0" smtClean="0">
                <a:latin typeface="Times New Roman" pitchFamily="18" charset="0"/>
              </a:rPr>
              <a:t>Slide Show Notes</a:t>
            </a:r>
          </a:p>
          <a:p>
            <a:r>
              <a:rPr lang="en-US" dirty="0" smtClean="0">
                <a:latin typeface="Times New Roman" pitchFamily="18" charset="0"/>
              </a:rPr>
              <a:t>Our next question is, How are process’ selected for JHA? That’s an important question because, as we said earlier, for JHA to be effective, we have to prioritize. We can’t analyze all process’ at once. So,</a:t>
            </a:r>
          </a:p>
          <a:p>
            <a:pPr lvl="1"/>
            <a:r>
              <a:rPr lang="en-US" dirty="0" smtClean="0">
                <a:latin typeface="Times New Roman" pitchFamily="18" charset="0"/>
              </a:rPr>
              <a:t>We start with process’ with high </a:t>
            </a:r>
            <a:r>
              <a:rPr lang="en-US" dirty="0" smtClean="0">
                <a:latin typeface="Times New Roman" pitchFamily="18" charset="0"/>
              </a:rPr>
              <a:t>mishap, </a:t>
            </a:r>
            <a:r>
              <a:rPr lang="en-US" dirty="0" smtClean="0">
                <a:latin typeface="Times New Roman" pitchFamily="18" charset="0"/>
              </a:rPr>
              <a:t>injury, or illness rates. Obviously, those are the process’ with the most serious safety and health risks, and we need to address those problems first.</a:t>
            </a:r>
          </a:p>
          <a:p>
            <a:pPr lvl="1"/>
            <a:r>
              <a:rPr lang="en-US" dirty="0" smtClean="0">
                <a:latin typeface="Times New Roman" pitchFamily="18" charset="0"/>
              </a:rPr>
              <a:t>Also high on the list for JHAs are process’ where there have been a lot of near misses. Maybe nobody has been hurt so far, but these are </a:t>
            </a:r>
            <a:r>
              <a:rPr lang="en-US" dirty="0" smtClean="0">
                <a:latin typeface="Times New Roman" pitchFamily="18" charset="0"/>
              </a:rPr>
              <a:t>mishaps </a:t>
            </a:r>
            <a:r>
              <a:rPr lang="en-US" dirty="0" smtClean="0">
                <a:latin typeface="Times New Roman" pitchFamily="18" charset="0"/>
              </a:rPr>
              <a:t>waiting to happen, and we want to correct the problem before somebody does get hurt.</a:t>
            </a:r>
          </a:p>
          <a:p>
            <a:pPr lvl="1"/>
            <a:r>
              <a:rPr lang="en-US" dirty="0" smtClean="0">
                <a:latin typeface="Times New Roman" pitchFamily="18" charset="0"/>
              </a:rPr>
              <a:t>Jobs with procedure, process, or equipment changes are also high-priority targets for JHAs. Any of these changes can result in new, unanticipated hazards or risks. Or they may reduce, control, or eliminate them. Either way, we need to know.</a:t>
            </a:r>
          </a:p>
          <a:p>
            <a:pPr lvl="1"/>
            <a:r>
              <a:rPr lang="en-US" dirty="0" smtClean="0">
                <a:latin typeface="Times New Roman" pitchFamily="18" charset="0"/>
              </a:rPr>
              <a:t>After we’ve analyzed the process where </a:t>
            </a:r>
            <a:r>
              <a:rPr lang="en-US" dirty="0" smtClean="0">
                <a:latin typeface="Times New Roman" pitchFamily="18" charset="0"/>
              </a:rPr>
              <a:t>mishaps </a:t>
            </a:r>
            <a:r>
              <a:rPr lang="en-US" dirty="0" smtClean="0">
                <a:latin typeface="Times New Roman" pitchFamily="18" charset="0"/>
              </a:rPr>
              <a:t>are most likely to occur, we work our way down through less hazardous processes until we’ve made sure that through JHAs, we’ve come to understand all the hazards and risks associated with every process in the workplace.</a:t>
            </a:r>
          </a:p>
          <a:p>
            <a:r>
              <a:rPr lang="en-US" dirty="0" smtClean="0">
                <a:latin typeface="Times New Roman" pitchFamily="18" charset="0"/>
              </a:rPr>
              <a:t>Of course, since things are always changing, the process is never done. JHAs are an ongoing process.</a:t>
            </a: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7"/>
          <p:cNvSpPr>
            <a:spLocks noGrp="1" noChangeArrowheads="1"/>
          </p:cNvSpPr>
          <p:nvPr>
            <p:ph type="sldNum" sz="quarter" idx="5"/>
          </p:nvPr>
        </p:nvSpPr>
        <p:spPr>
          <a:noFill/>
        </p:spPr>
        <p:txBody>
          <a:bodyPr/>
          <a:lstStyle>
            <a:lvl1pPr defTabSz="913576">
              <a:defRPr sz="2400">
                <a:solidFill>
                  <a:schemeClr val="tx1"/>
                </a:solidFill>
                <a:latin typeface="Times New Roman" pitchFamily="18" charset="0"/>
              </a:defRPr>
            </a:lvl1pPr>
            <a:lvl2pPr marL="735892" indent="-283035" defTabSz="913576">
              <a:defRPr sz="2400">
                <a:solidFill>
                  <a:schemeClr val="tx1"/>
                </a:solidFill>
                <a:latin typeface="Times New Roman" pitchFamily="18" charset="0"/>
              </a:defRPr>
            </a:lvl2pPr>
            <a:lvl3pPr marL="1132142" indent="-226428" defTabSz="913576">
              <a:defRPr sz="2400">
                <a:solidFill>
                  <a:schemeClr val="tx1"/>
                </a:solidFill>
                <a:latin typeface="Times New Roman" pitchFamily="18" charset="0"/>
              </a:defRPr>
            </a:lvl3pPr>
            <a:lvl4pPr marL="1584998" indent="-226428" defTabSz="913576">
              <a:defRPr sz="2400">
                <a:solidFill>
                  <a:schemeClr val="tx1"/>
                </a:solidFill>
                <a:latin typeface="Times New Roman" pitchFamily="18" charset="0"/>
              </a:defRPr>
            </a:lvl4pPr>
            <a:lvl5pPr marL="2037855" indent="-226428" defTabSz="913576">
              <a:defRPr sz="2400">
                <a:solidFill>
                  <a:schemeClr val="tx1"/>
                </a:solidFill>
                <a:latin typeface="Times New Roman" pitchFamily="18" charset="0"/>
              </a:defRPr>
            </a:lvl5pPr>
            <a:lvl6pPr marL="2490711" indent="-226428" defTabSz="913576" eaLnBrk="0" fontAlgn="base" hangingPunct="0">
              <a:spcBef>
                <a:spcPct val="0"/>
              </a:spcBef>
              <a:spcAft>
                <a:spcPct val="0"/>
              </a:spcAft>
              <a:defRPr sz="2400">
                <a:solidFill>
                  <a:schemeClr val="tx1"/>
                </a:solidFill>
                <a:latin typeface="Times New Roman" pitchFamily="18" charset="0"/>
              </a:defRPr>
            </a:lvl6pPr>
            <a:lvl7pPr marL="2943568" indent="-226428" defTabSz="913576" eaLnBrk="0" fontAlgn="base" hangingPunct="0">
              <a:spcBef>
                <a:spcPct val="0"/>
              </a:spcBef>
              <a:spcAft>
                <a:spcPct val="0"/>
              </a:spcAft>
              <a:defRPr sz="2400">
                <a:solidFill>
                  <a:schemeClr val="tx1"/>
                </a:solidFill>
                <a:latin typeface="Times New Roman" pitchFamily="18" charset="0"/>
              </a:defRPr>
            </a:lvl7pPr>
            <a:lvl8pPr marL="3396425" indent="-226428" defTabSz="913576" eaLnBrk="0" fontAlgn="base" hangingPunct="0">
              <a:spcBef>
                <a:spcPct val="0"/>
              </a:spcBef>
              <a:spcAft>
                <a:spcPct val="0"/>
              </a:spcAft>
              <a:defRPr sz="2400">
                <a:solidFill>
                  <a:schemeClr val="tx1"/>
                </a:solidFill>
                <a:latin typeface="Times New Roman" pitchFamily="18" charset="0"/>
              </a:defRPr>
            </a:lvl8pPr>
            <a:lvl9pPr marL="3849281" indent="-226428" defTabSz="913576" eaLnBrk="0" fontAlgn="base" hangingPunct="0">
              <a:spcBef>
                <a:spcPct val="0"/>
              </a:spcBef>
              <a:spcAft>
                <a:spcPct val="0"/>
              </a:spcAft>
              <a:defRPr sz="2400">
                <a:solidFill>
                  <a:schemeClr val="tx1"/>
                </a:solidFill>
                <a:latin typeface="Times New Roman" pitchFamily="18" charset="0"/>
              </a:defRPr>
            </a:lvl9pPr>
          </a:lstStyle>
          <a:p>
            <a:fld id="{E21228F9-ED6B-4D82-8468-3D55DA5A14EB}" type="slidenum">
              <a:rPr lang="en-US" sz="1200">
                <a:solidFill>
                  <a:prstClr val="black"/>
                </a:solidFill>
              </a:rPr>
              <a:pPr/>
              <a:t>7</a:t>
            </a:fld>
            <a:endParaRPr lang="en-US" sz="1200">
              <a:solidFill>
                <a:prstClr val="black"/>
              </a:solidFill>
            </a:endParaRPr>
          </a:p>
        </p:txBody>
      </p:sp>
      <p:sp>
        <p:nvSpPr>
          <p:cNvPr id="65539" name="Rectangle 7"/>
          <p:cNvSpPr txBox="1">
            <a:spLocks noGrp="1" noChangeArrowheads="1"/>
          </p:cNvSpPr>
          <p:nvPr/>
        </p:nvSpPr>
        <p:spPr bwMode="auto">
          <a:xfrm>
            <a:off x="3885887" y="8687430"/>
            <a:ext cx="2972114" cy="4565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2" tIns="45716" rIns="91432" bIns="45716" anchor="b"/>
          <a:lstStyle>
            <a:lvl1pPr defTabSz="922338">
              <a:defRPr sz="2400">
                <a:solidFill>
                  <a:schemeClr val="tx1"/>
                </a:solidFill>
                <a:latin typeface="Times New Roman" pitchFamily="18" charset="0"/>
              </a:defRPr>
            </a:lvl1pPr>
            <a:lvl2pPr marL="742950" indent="-285750" defTabSz="922338">
              <a:defRPr sz="2400">
                <a:solidFill>
                  <a:schemeClr val="tx1"/>
                </a:solidFill>
                <a:latin typeface="Times New Roman" pitchFamily="18" charset="0"/>
              </a:defRPr>
            </a:lvl2pPr>
            <a:lvl3pPr marL="1143000" indent="-228600" defTabSz="922338">
              <a:defRPr sz="2400">
                <a:solidFill>
                  <a:schemeClr val="tx1"/>
                </a:solidFill>
                <a:latin typeface="Times New Roman" pitchFamily="18" charset="0"/>
              </a:defRPr>
            </a:lvl3pPr>
            <a:lvl4pPr marL="1600200" indent="-228600" defTabSz="922338">
              <a:defRPr sz="2400">
                <a:solidFill>
                  <a:schemeClr val="tx1"/>
                </a:solidFill>
                <a:latin typeface="Times New Roman" pitchFamily="18" charset="0"/>
              </a:defRPr>
            </a:lvl4pPr>
            <a:lvl5pPr marL="2057400" indent="-228600" defTabSz="922338">
              <a:defRPr sz="2400">
                <a:solidFill>
                  <a:schemeClr val="tx1"/>
                </a:solidFill>
                <a:latin typeface="Times New Roman" pitchFamily="18" charset="0"/>
              </a:defRPr>
            </a:lvl5pPr>
            <a:lvl6pPr marL="2514600" indent="-228600" defTabSz="922338" eaLnBrk="0" fontAlgn="base" hangingPunct="0">
              <a:spcBef>
                <a:spcPct val="0"/>
              </a:spcBef>
              <a:spcAft>
                <a:spcPct val="0"/>
              </a:spcAft>
              <a:defRPr sz="2400">
                <a:solidFill>
                  <a:schemeClr val="tx1"/>
                </a:solidFill>
                <a:latin typeface="Times New Roman" pitchFamily="18" charset="0"/>
              </a:defRPr>
            </a:lvl6pPr>
            <a:lvl7pPr marL="2971800" indent="-228600" defTabSz="922338" eaLnBrk="0" fontAlgn="base" hangingPunct="0">
              <a:spcBef>
                <a:spcPct val="0"/>
              </a:spcBef>
              <a:spcAft>
                <a:spcPct val="0"/>
              </a:spcAft>
              <a:defRPr sz="2400">
                <a:solidFill>
                  <a:schemeClr val="tx1"/>
                </a:solidFill>
                <a:latin typeface="Times New Roman" pitchFamily="18" charset="0"/>
              </a:defRPr>
            </a:lvl7pPr>
            <a:lvl8pPr marL="3429000" indent="-228600" defTabSz="922338" eaLnBrk="0" fontAlgn="base" hangingPunct="0">
              <a:spcBef>
                <a:spcPct val="0"/>
              </a:spcBef>
              <a:spcAft>
                <a:spcPct val="0"/>
              </a:spcAft>
              <a:defRPr sz="2400">
                <a:solidFill>
                  <a:schemeClr val="tx1"/>
                </a:solidFill>
                <a:latin typeface="Times New Roman" pitchFamily="18" charset="0"/>
              </a:defRPr>
            </a:lvl8pPr>
            <a:lvl9pPr marL="3886200" indent="-228600" defTabSz="922338" eaLnBrk="0" fontAlgn="base" hangingPunct="0">
              <a:spcBef>
                <a:spcPct val="0"/>
              </a:spcBef>
              <a:spcAft>
                <a:spcPct val="0"/>
              </a:spcAft>
              <a:defRPr sz="2400">
                <a:solidFill>
                  <a:schemeClr val="tx1"/>
                </a:solidFill>
                <a:latin typeface="Times New Roman" pitchFamily="18" charset="0"/>
              </a:defRPr>
            </a:lvl9pPr>
          </a:lstStyle>
          <a:p>
            <a:pPr algn="r" eaLnBrk="0" fontAlgn="base" hangingPunct="0">
              <a:spcBef>
                <a:spcPct val="0"/>
              </a:spcBef>
              <a:spcAft>
                <a:spcPct val="0"/>
              </a:spcAft>
            </a:pPr>
            <a:fld id="{6398B493-2D08-4119-ADE4-260AF725A85C}" type="slidenum">
              <a:rPr lang="en-US" sz="1200">
                <a:solidFill>
                  <a:prstClr val="black"/>
                </a:solidFill>
              </a:rPr>
              <a:pPr algn="r" eaLnBrk="0" fontAlgn="base" hangingPunct="0">
                <a:spcBef>
                  <a:spcPct val="0"/>
                </a:spcBef>
                <a:spcAft>
                  <a:spcPct val="0"/>
                </a:spcAft>
              </a:pPr>
              <a:t>7</a:t>
            </a:fld>
            <a:endParaRPr lang="en-US" sz="1200">
              <a:solidFill>
                <a:prstClr val="black"/>
              </a:solidFill>
            </a:endParaRPr>
          </a:p>
        </p:txBody>
      </p:sp>
      <p:sp>
        <p:nvSpPr>
          <p:cNvPr id="65540" name="Rectangle 6"/>
          <p:cNvSpPr>
            <a:spLocks noGrp="1" noRot="1" noChangeAspect="1" noChangeArrowheads="1" noTextEdit="1"/>
          </p:cNvSpPr>
          <p:nvPr>
            <p:ph type="sldImg"/>
          </p:nvPr>
        </p:nvSpPr>
        <p:spPr>
          <a:xfrm>
            <a:off x="1143000" y="685800"/>
            <a:ext cx="4572000" cy="3429000"/>
          </a:xfrm>
          <a:ln/>
        </p:spPr>
      </p:sp>
      <p:sp>
        <p:nvSpPr>
          <p:cNvPr id="65541" name="Rectangle 7"/>
          <p:cNvSpPr>
            <a:spLocks noGrp="1" noChangeArrowheads="1"/>
          </p:cNvSpPr>
          <p:nvPr>
            <p:ph type="body" idx="1"/>
          </p:nvPr>
        </p:nvSpPr>
        <p:spPr>
          <a:noFill/>
        </p:spPr>
        <p:txBody>
          <a:bodyPr/>
          <a:lstStyle/>
          <a:p>
            <a:r>
              <a:rPr lang="en-US" b="1" dirty="0" smtClean="0">
                <a:latin typeface="Times New Roman" pitchFamily="18" charset="0"/>
              </a:rPr>
              <a:t>Slide Show Notes</a:t>
            </a:r>
          </a:p>
          <a:p>
            <a:r>
              <a:rPr lang="en-US" dirty="0" smtClean="0">
                <a:latin typeface="Times New Roman" pitchFamily="18" charset="0"/>
              </a:rPr>
              <a:t>To be successful, JHAs must be a total team effort that involves nearly everyone in the workplace. Generally speaking, the following people are involved in each job hazard analysis we conduct:</a:t>
            </a:r>
          </a:p>
          <a:p>
            <a:pPr lvl="1"/>
            <a:r>
              <a:rPr lang="en-US" dirty="0" smtClean="0">
                <a:latin typeface="Times New Roman" pitchFamily="18" charset="0"/>
              </a:rPr>
              <a:t>Safety personnel who are trained to identify hazards and know regulatory requirements;</a:t>
            </a:r>
          </a:p>
          <a:p>
            <a:pPr lvl="1"/>
            <a:r>
              <a:rPr lang="en-US" dirty="0" smtClean="0">
                <a:latin typeface="Times New Roman" pitchFamily="18" charset="0"/>
              </a:rPr>
              <a:t>Department managers and supervisors who know production processes and schedules and have the authority to implement changes;</a:t>
            </a:r>
          </a:p>
          <a:p>
            <a:pPr lvl="1"/>
            <a:r>
              <a:rPr lang="en-US" dirty="0" smtClean="0">
                <a:latin typeface="Times New Roman" pitchFamily="18" charset="0"/>
              </a:rPr>
              <a:t>Employees who perform the process and know them well;</a:t>
            </a:r>
          </a:p>
          <a:p>
            <a:pPr lvl="1"/>
            <a:r>
              <a:rPr lang="en-US" dirty="0" smtClean="0">
                <a:latin typeface="Times New Roman" pitchFamily="18" charset="0"/>
              </a:rPr>
              <a:t>Design engineers who design the operation and help “design out” identified hazards; </a:t>
            </a:r>
            <a:r>
              <a:rPr lang="en-US" i="1" dirty="0" smtClean="0">
                <a:latin typeface="Times New Roman" pitchFamily="18" charset="0"/>
              </a:rPr>
              <a:t>and</a:t>
            </a:r>
          </a:p>
          <a:p>
            <a:pPr lvl="1"/>
            <a:r>
              <a:rPr lang="en-US" dirty="0" smtClean="0">
                <a:latin typeface="Times New Roman" pitchFamily="18" charset="0"/>
              </a:rPr>
              <a:t>Maintenance personnel who work on the equipment and are familiar with potential failure or risk scenarios in the work areas.</a:t>
            </a:r>
          </a:p>
          <a:p>
            <a:r>
              <a:rPr lang="en-US" dirty="0" smtClean="0">
                <a:latin typeface="Times New Roman" pitchFamily="18" charset="0"/>
              </a:rPr>
              <a:t>If you’ve been involved in a JHA, you may remember all the different people who participated. Think about the information you have about your process that you can contribute to the next JHA.</a:t>
            </a:r>
          </a:p>
          <a:p>
            <a:r>
              <a:rPr lang="en-US" i="1" dirty="0" smtClean="0">
                <a:latin typeface="Times New Roman" pitchFamily="18" charset="0"/>
              </a:rPr>
              <a:t>Identify the people involved in the</a:t>
            </a:r>
            <a:r>
              <a:rPr lang="en-US" i="1" baseline="0" dirty="0" smtClean="0">
                <a:latin typeface="Times New Roman" pitchFamily="18" charset="0"/>
              </a:rPr>
              <a:t> J</a:t>
            </a:r>
            <a:r>
              <a:rPr lang="en-US" i="1" dirty="0" smtClean="0">
                <a:latin typeface="Times New Roman" pitchFamily="18" charset="0"/>
              </a:rPr>
              <a:t>HA for the process</a:t>
            </a:r>
            <a:r>
              <a:rPr lang="en-US" i="1" baseline="0" dirty="0" smtClean="0">
                <a:latin typeface="Times New Roman" pitchFamily="18" charset="0"/>
              </a:rPr>
              <a:t> </a:t>
            </a:r>
            <a:r>
              <a:rPr lang="en-US" i="1" dirty="0" smtClean="0">
                <a:latin typeface="Times New Roman" pitchFamily="18" charset="0"/>
              </a:rPr>
              <a:t>performed by trainees, and discuss the need for cooperation and communication among all these people.</a:t>
            </a: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7"/>
          <p:cNvSpPr>
            <a:spLocks noGrp="1" noChangeArrowheads="1"/>
          </p:cNvSpPr>
          <p:nvPr>
            <p:ph type="sldNum" sz="quarter" idx="5"/>
          </p:nvPr>
        </p:nvSpPr>
        <p:spPr>
          <a:noFill/>
        </p:spPr>
        <p:txBody>
          <a:bodyPr/>
          <a:lstStyle>
            <a:lvl1pPr defTabSz="913576">
              <a:defRPr sz="2400">
                <a:solidFill>
                  <a:schemeClr val="tx1"/>
                </a:solidFill>
                <a:latin typeface="Times New Roman" pitchFamily="18" charset="0"/>
              </a:defRPr>
            </a:lvl1pPr>
            <a:lvl2pPr marL="735892" indent="-283035" defTabSz="913576">
              <a:defRPr sz="2400">
                <a:solidFill>
                  <a:schemeClr val="tx1"/>
                </a:solidFill>
                <a:latin typeface="Times New Roman" pitchFamily="18" charset="0"/>
              </a:defRPr>
            </a:lvl2pPr>
            <a:lvl3pPr marL="1132142" indent="-226428" defTabSz="913576">
              <a:defRPr sz="2400">
                <a:solidFill>
                  <a:schemeClr val="tx1"/>
                </a:solidFill>
                <a:latin typeface="Times New Roman" pitchFamily="18" charset="0"/>
              </a:defRPr>
            </a:lvl3pPr>
            <a:lvl4pPr marL="1584998" indent="-226428" defTabSz="913576">
              <a:defRPr sz="2400">
                <a:solidFill>
                  <a:schemeClr val="tx1"/>
                </a:solidFill>
                <a:latin typeface="Times New Roman" pitchFamily="18" charset="0"/>
              </a:defRPr>
            </a:lvl4pPr>
            <a:lvl5pPr marL="2037855" indent="-226428" defTabSz="913576">
              <a:defRPr sz="2400">
                <a:solidFill>
                  <a:schemeClr val="tx1"/>
                </a:solidFill>
                <a:latin typeface="Times New Roman" pitchFamily="18" charset="0"/>
              </a:defRPr>
            </a:lvl5pPr>
            <a:lvl6pPr marL="2490711" indent="-226428" defTabSz="913576" eaLnBrk="0" fontAlgn="base" hangingPunct="0">
              <a:spcBef>
                <a:spcPct val="0"/>
              </a:spcBef>
              <a:spcAft>
                <a:spcPct val="0"/>
              </a:spcAft>
              <a:defRPr sz="2400">
                <a:solidFill>
                  <a:schemeClr val="tx1"/>
                </a:solidFill>
                <a:latin typeface="Times New Roman" pitchFamily="18" charset="0"/>
              </a:defRPr>
            </a:lvl6pPr>
            <a:lvl7pPr marL="2943568" indent="-226428" defTabSz="913576" eaLnBrk="0" fontAlgn="base" hangingPunct="0">
              <a:spcBef>
                <a:spcPct val="0"/>
              </a:spcBef>
              <a:spcAft>
                <a:spcPct val="0"/>
              </a:spcAft>
              <a:defRPr sz="2400">
                <a:solidFill>
                  <a:schemeClr val="tx1"/>
                </a:solidFill>
                <a:latin typeface="Times New Roman" pitchFamily="18" charset="0"/>
              </a:defRPr>
            </a:lvl7pPr>
            <a:lvl8pPr marL="3396425" indent="-226428" defTabSz="913576" eaLnBrk="0" fontAlgn="base" hangingPunct="0">
              <a:spcBef>
                <a:spcPct val="0"/>
              </a:spcBef>
              <a:spcAft>
                <a:spcPct val="0"/>
              </a:spcAft>
              <a:defRPr sz="2400">
                <a:solidFill>
                  <a:schemeClr val="tx1"/>
                </a:solidFill>
                <a:latin typeface="Times New Roman" pitchFamily="18" charset="0"/>
              </a:defRPr>
            </a:lvl8pPr>
            <a:lvl9pPr marL="3849281" indent="-226428" defTabSz="913576" eaLnBrk="0" fontAlgn="base" hangingPunct="0">
              <a:spcBef>
                <a:spcPct val="0"/>
              </a:spcBef>
              <a:spcAft>
                <a:spcPct val="0"/>
              </a:spcAft>
              <a:defRPr sz="2400">
                <a:solidFill>
                  <a:schemeClr val="tx1"/>
                </a:solidFill>
                <a:latin typeface="Times New Roman" pitchFamily="18" charset="0"/>
              </a:defRPr>
            </a:lvl9pPr>
          </a:lstStyle>
          <a:p>
            <a:fld id="{A50C3EB7-D109-4164-8A19-88BCB23D3326}" type="slidenum">
              <a:rPr lang="en-US" sz="1200">
                <a:solidFill>
                  <a:prstClr val="black"/>
                </a:solidFill>
              </a:rPr>
              <a:pPr/>
              <a:t>8</a:t>
            </a:fld>
            <a:endParaRPr lang="en-US" sz="1200">
              <a:solidFill>
                <a:prstClr val="black"/>
              </a:solidFill>
            </a:endParaRPr>
          </a:p>
        </p:txBody>
      </p:sp>
      <p:sp>
        <p:nvSpPr>
          <p:cNvPr id="66563" name="Rectangle 7"/>
          <p:cNvSpPr txBox="1">
            <a:spLocks noGrp="1" noChangeArrowheads="1"/>
          </p:cNvSpPr>
          <p:nvPr/>
        </p:nvSpPr>
        <p:spPr bwMode="auto">
          <a:xfrm>
            <a:off x="3885887" y="8687430"/>
            <a:ext cx="2972114" cy="4565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2" tIns="45716" rIns="91432" bIns="45716" anchor="b"/>
          <a:lstStyle>
            <a:lvl1pPr defTabSz="922338">
              <a:defRPr sz="2400">
                <a:solidFill>
                  <a:schemeClr val="tx1"/>
                </a:solidFill>
                <a:latin typeface="Times New Roman" pitchFamily="18" charset="0"/>
              </a:defRPr>
            </a:lvl1pPr>
            <a:lvl2pPr marL="742950" indent="-285750" defTabSz="922338">
              <a:defRPr sz="2400">
                <a:solidFill>
                  <a:schemeClr val="tx1"/>
                </a:solidFill>
                <a:latin typeface="Times New Roman" pitchFamily="18" charset="0"/>
              </a:defRPr>
            </a:lvl2pPr>
            <a:lvl3pPr marL="1143000" indent="-228600" defTabSz="922338">
              <a:defRPr sz="2400">
                <a:solidFill>
                  <a:schemeClr val="tx1"/>
                </a:solidFill>
                <a:latin typeface="Times New Roman" pitchFamily="18" charset="0"/>
              </a:defRPr>
            </a:lvl3pPr>
            <a:lvl4pPr marL="1600200" indent="-228600" defTabSz="922338">
              <a:defRPr sz="2400">
                <a:solidFill>
                  <a:schemeClr val="tx1"/>
                </a:solidFill>
                <a:latin typeface="Times New Roman" pitchFamily="18" charset="0"/>
              </a:defRPr>
            </a:lvl4pPr>
            <a:lvl5pPr marL="2057400" indent="-228600" defTabSz="922338">
              <a:defRPr sz="2400">
                <a:solidFill>
                  <a:schemeClr val="tx1"/>
                </a:solidFill>
                <a:latin typeface="Times New Roman" pitchFamily="18" charset="0"/>
              </a:defRPr>
            </a:lvl5pPr>
            <a:lvl6pPr marL="2514600" indent="-228600" defTabSz="922338" eaLnBrk="0" fontAlgn="base" hangingPunct="0">
              <a:spcBef>
                <a:spcPct val="0"/>
              </a:spcBef>
              <a:spcAft>
                <a:spcPct val="0"/>
              </a:spcAft>
              <a:defRPr sz="2400">
                <a:solidFill>
                  <a:schemeClr val="tx1"/>
                </a:solidFill>
                <a:latin typeface="Times New Roman" pitchFamily="18" charset="0"/>
              </a:defRPr>
            </a:lvl6pPr>
            <a:lvl7pPr marL="2971800" indent="-228600" defTabSz="922338" eaLnBrk="0" fontAlgn="base" hangingPunct="0">
              <a:spcBef>
                <a:spcPct val="0"/>
              </a:spcBef>
              <a:spcAft>
                <a:spcPct val="0"/>
              </a:spcAft>
              <a:defRPr sz="2400">
                <a:solidFill>
                  <a:schemeClr val="tx1"/>
                </a:solidFill>
                <a:latin typeface="Times New Roman" pitchFamily="18" charset="0"/>
              </a:defRPr>
            </a:lvl7pPr>
            <a:lvl8pPr marL="3429000" indent="-228600" defTabSz="922338" eaLnBrk="0" fontAlgn="base" hangingPunct="0">
              <a:spcBef>
                <a:spcPct val="0"/>
              </a:spcBef>
              <a:spcAft>
                <a:spcPct val="0"/>
              </a:spcAft>
              <a:defRPr sz="2400">
                <a:solidFill>
                  <a:schemeClr val="tx1"/>
                </a:solidFill>
                <a:latin typeface="Times New Roman" pitchFamily="18" charset="0"/>
              </a:defRPr>
            </a:lvl8pPr>
            <a:lvl9pPr marL="3886200" indent="-228600" defTabSz="922338" eaLnBrk="0" fontAlgn="base" hangingPunct="0">
              <a:spcBef>
                <a:spcPct val="0"/>
              </a:spcBef>
              <a:spcAft>
                <a:spcPct val="0"/>
              </a:spcAft>
              <a:defRPr sz="2400">
                <a:solidFill>
                  <a:schemeClr val="tx1"/>
                </a:solidFill>
                <a:latin typeface="Times New Roman" pitchFamily="18" charset="0"/>
              </a:defRPr>
            </a:lvl9pPr>
          </a:lstStyle>
          <a:p>
            <a:pPr algn="r" eaLnBrk="0" fontAlgn="base" hangingPunct="0">
              <a:spcBef>
                <a:spcPct val="0"/>
              </a:spcBef>
              <a:spcAft>
                <a:spcPct val="0"/>
              </a:spcAft>
            </a:pPr>
            <a:fld id="{328AF43B-EE0F-4FBD-8932-5B529055C1F5}" type="slidenum">
              <a:rPr lang="en-US" sz="1200">
                <a:solidFill>
                  <a:prstClr val="black"/>
                </a:solidFill>
              </a:rPr>
              <a:pPr algn="r" eaLnBrk="0" fontAlgn="base" hangingPunct="0">
                <a:spcBef>
                  <a:spcPct val="0"/>
                </a:spcBef>
                <a:spcAft>
                  <a:spcPct val="0"/>
                </a:spcAft>
              </a:pPr>
              <a:t>8</a:t>
            </a:fld>
            <a:endParaRPr lang="en-US" sz="1200">
              <a:solidFill>
                <a:prstClr val="black"/>
              </a:solidFill>
            </a:endParaRPr>
          </a:p>
        </p:txBody>
      </p:sp>
      <p:sp>
        <p:nvSpPr>
          <p:cNvPr id="66564" name="Rectangle 6"/>
          <p:cNvSpPr>
            <a:spLocks noGrp="1" noRot="1" noChangeAspect="1" noChangeArrowheads="1" noTextEdit="1"/>
          </p:cNvSpPr>
          <p:nvPr>
            <p:ph type="sldImg"/>
          </p:nvPr>
        </p:nvSpPr>
        <p:spPr>
          <a:xfrm>
            <a:off x="1143000" y="685800"/>
            <a:ext cx="4572000" cy="3429000"/>
          </a:xfrm>
          <a:ln/>
        </p:spPr>
      </p:sp>
      <p:sp>
        <p:nvSpPr>
          <p:cNvPr id="66565" name="Rectangle 7"/>
          <p:cNvSpPr>
            <a:spLocks noGrp="1" noChangeArrowheads="1"/>
          </p:cNvSpPr>
          <p:nvPr>
            <p:ph type="body" idx="1"/>
          </p:nvPr>
        </p:nvSpPr>
        <p:spPr>
          <a:noFill/>
        </p:spPr>
        <p:txBody>
          <a:bodyPr/>
          <a:lstStyle/>
          <a:p>
            <a:r>
              <a:rPr lang="en-US" b="1" dirty="0" smtClean="0">
                <a:latin typeface="Times New Roman" pitchFamily="18" charset="0"/>
              </a:rPr>
              <a:t>Slide Show Notes</a:t>
            </a:r>
          </a:p>
          <a:p>
            <a:r>
              <a:rPr lang="en-US" dirty="0" smtClean="0">
                <a:latin typeface="Times New Roman" pitchFamily="18" charset="0"/>
              </a:rPr>
              <a:t>The next question we need to ask about job hazard analysis is, how are hazards and risks identified? There are several different ways.</a:t>
            </a:r>
          </a:p>
          <a:p>
            <a:pPr lvl="1"/>
            <a:r>
              <a:rPr lang="en-US" dirty="0" smtClean="0">
                <a:latin typeface="Times New Roman" pitchFamily="18" charset="0"/>
              </a:rPr>
              <a:t>General inspections can be performed by a number of different people. But most often they are conducted by safety professionals who are familiar with workplace hazards and risks and understand the regulatory requirements. General inspections usually involve a review of the entire facility from wall to wall. They are very comprehensive and also very time-consuming, so they are performed only once or twice a year.</a:t>
            </a:r>
          </a:p>
          <a:p>
            <a:pPr lvl="1"/>
            <a:r>
              <a:rPr lang="en-US" dirty="0" smtClean="0">
                <a:latin typeface="Times New Roman" pitchFamily="18" charset="0"/>
              </a:rPr>
              <a:t>Special inspections focus on areas where safety and health concerns or risks have been discovered. Special inspections are targeted, and investigate only certain operations. Safety personnel along with managers, supervisors, and employees involved in these operations usually work together to conduct special inspections. We might even call in outside experts to help us.</a:t>
            </a:r>
          </a:p>
          <a:p>
            <a:pPr lvl="1"/>
            <a:r>
              <a:rPr lang="en-US" dirty="0" smtClean="0">
                <a:latin typeface="Times New Roman" pitchFamily="18" charset="0"/>
              </a:rPr>
              <a:t>Walk-around inspections are usually conducted within a department on a routine basis—daily, weekly, or monthly. Supervisors are generally responsible for these inspections or the work areas they supervise. They report any possible concerns they find to safety personnel. During safety investigations, JHAs may be utilized</a:t>
            </a:r>
            <a:r>
              <a:rPr lang="en-US" baseline="0" dirty="0" smtClean="0">
                <a:latin typeface="Times New Roman" pitchFamily="18" charset="0"/>
              </a:rPr>
              <a:t> to pin point where a failure in the process occurred and how it may be prevented in the near future.</a:t>
            </a:r>
            <a:endParaRPr lang="en-US" dirty="0" smtClean="0">
              <a:latin typeface="Times New Roman" pitchFamily="18"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7"/>
          <p:cNvSpPr>
            <a:spLocks noGrp="1" noChangeArrowheads="1"/>
          </p:cNvSpPr>
          <p:nvPr>
            <p:ph type="sldNum" sz="quarter" idx="5"/>
          </p:nvPr>
        </p:nvSpPr>
        <p:spPr>
          <a:noFill/>
        </p:spPr>
        <p:txBody>
          <a:bodyPr/>
          <a:lstStyle>
            <a:lvl1pPr defTabSz="913576">
              <a:defRPr sz="2400">
                <a:solidFill>
                  <a:schemeClr val="tx1"/>
                </a:solidFill>
                <a:latin typeface="Times New Roman" pitchFamily="18" charset="0"/>
              </a:defRPr>
            </a:lvl1pPr>
            <a:lvl2pPr marL="735892" indent="-283035" defTabSz="913576">
              <a:defRPr sz="2400">
                <a:solidFill>
                  <a:schemeClr val="tx1"/>
                </a:solidFill>
                <a:latin typeface="Times New Roman" pitchFamily="18" charset="0"/>
              </a:defRPr>
            </a:lvl2pPr>
            <a:lvl3pPr marL="1132142" indent="-226428" defTabSz="913576">
              <a:defRPr sz="2400">
                <a:solidFill>
                  <a:schemeClr val="tx1"/>
                </a:solidFill>
                <a:latin typeface="Times New Roman" pitchFamily="18" charset="0"/>
              </a:defRPr>
            </a:lvl3pPr>
            <a:lvl4pPr marL="1584998" indent="-226428" defTabSz="913576">
              <a:defRPr sz="2400">
                <a:solidFill>
                  <a:schemeClr val="tx1"/>
                </a:solidFill>
                <a:latin typeface="Times New Roman" pitchFamily="18" charset="0"/>
              </a:defRPr>
            </a:lvl4pPr>
            <a:lvl5pPr marL="2037855" indent="-226428" defTabSz="913576">
              <a:defRPr sz="2400">
                <a:solidFill>
                  <a:schemeClr val="tx1"/>
                </a:solidFill>
                <a:latin typeface="Times New Roman" pitchFamily="18" charset="0"/>
              </a:defRPr>
            </a:lvl5pPr>
            <a:lvl6pPr marL="2490711" indent="-226428" defTabSz="913576" eaLnBrk="0" fontAlgn="base" hangingPunct="0">
              <a:spcBef>
                <a:spcPct val="0"/>
              </a:spcBef>
              <a:spcAft>
                <a:spcPct val="0"/>
              </a:spcAft>
              <a:defRPr sz="2400">
                <a:solidFill>
                  <a:schemeClr val="tx1"/>
                </a:solidFill>
                <a:latin typeface="Times New Roman" pitchFamily="18" charset="0"/>
              </a:defRPr>
            </a:lvl6pPr>
            <a:lvl7pPr marL="2943568" indent="-226428" defTabSz="913576" eaLnBrk="0" fontAlgn="base" hangingPunct="0">
              <a:spcBef>
                <a:spcPct val="0"/>
              </a:spcBef>
              <a:spcAft>
                <a:spcPct val="0"/>
              </a:spcAft>
              <a:defRPr sz="2400">
                <a:solidFill>
                  <a:schemeClr val="tx1"/>
                </a:solidFill>
                <a:latin typeface="Times New Roman" pitchFamily="18" charset="0"/>
              </a:defRPr>
            </a:lvl7pPr>
            <a:lvl8pPr marL="3396425" indent="-226428" defTabSz="913576" eaLnBrk="0" fontAlgn="base" hangingPunct="0">
              <a:spcBef>
                <a:spcPct val="0"/>
              </a:spcBef>
              <a:spcAft>
                <a:spcPct val="0"/>
              </a:spcAft>
              <a:defRPr sz="2400">
                <a:solidFill>
                  <a:schemeClr val="tx1"/>
                </a:solidFill>
                <a:latin typeface="Times New Roman" pitchFamily="18" charset="0"/>
              </a:defRPr>
            </a:lvl8pPr>
            <a:lvl9pPr marL="3849281" indent="-226428" defTabSz="913576" eaLnBrk="0" fontAlgn="base" hangingPunct="0">
              <a:spcBef>
                <a:spcPct val="0"/>
              </a:spcBef>
              <a:spcAft>
                <a:spcPct val="0"/>
              </a:spcAft>
              <a:defRPr sz="2400">
                <a:solidFill>
                  <a:schemeClr val="tx1"/>
                </a:solidFill>
                <a:latin typeface="Times New Roman" pitchFamily="18" charset="0"/>
              </a:defRPr>
            </a:lvl9pPr>
          </a:lstStyle>
          <a:p>
            <a:fld id="{72B77851-549C-4903-8B00-24A62E11FFE3}" type="slidenum">
              <a:rPr lang="en-US" sz="1200">
                <a:solidFill>
                  <a:prstClr val="black"/>
                </a:solidFill>
              </a:rPr>
              <a:pPr/>
              <a:t>9</a:t>
            </a:fld>
            <a:endParaRPr lang="en-US" sz="1200">
              <a:solidFill>
                <a:prstClr val="black"/>
              </a:solidFill>
            </a:endParaRPr>
          </a:p>
        </p:txBody>
      </p:sp>
      <p:sp>
        <p:nvSpPr>
          <p:cNvPr id="67587" name="Rectangle 7"/>
          <p:cNvSpPr txBox="1">
            <a:spLocks noGrp="1" noChangeArrowheads="1"/>
          </p:cNvSpPr>
          <p:nvPr/>
        </p:nvSpPr>
        <p:spPr bwMode="auto">
          <a:xfrm>
            <a:off x="3885887" y="8687430"/>
            <a:ext cx="2972114" cy="4565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2" tIns="45716" rIns="91432" bIns="45716" anchor="b"/>
          <a:lstStyle>
            <a:lvl1pPr defTabSz="922338">
              <a:defRPr sz="2400">
                <a:solidFill>
                  <a:schemeClr val="tx1"/>
                </a:solidFill>
                <a:latin typeface="Times New Roman" pitchFamily="18" charset="0"/>
              </a:defRPr>
            </a:lvl1pPr>
            <a:lvl2pPr marL="742950" indent="-285750" defTabSz="922338">
              <a:defRPr sz="2400">
                <a:solidFill>
                  <a:schemeClr val="tx1"/>
                </a:solidFill>
                <a:latin typeface="Times New Roman" pitchFamily="18" charset="0"/>
              </a:defRPr>
            </a:lvl2pPr>
            <a:lvl3pPr marL="1143000" indent="-228600" defTabSz="922338">
              <a:defRPr sz="2400">
                <a:solidFill>
                  <a:schemeClr val="tx1"/>
                </a:solidFill>
                <a:latin typeface="Times New Roman" pitchFamily="18" charset="0"/>
              </a:defRPr>
            </a:lvl3pPr>
            <a:lvl4pPr marL="1600200" indent="-228600" defTabSz="922338">
              <a:defRPr sz="2400">
                <a:solidFill>
                  <a:schemeClr val="tx1"/>
                </a:solidFill>
                <a:latin typeface="Times New Roman" pitchFamily="18" charset="0"/>
              </a:defRPr>
            </a:lvl4pPr>
            <a:lvl5pPr marL="2057400" indent="-228600" defTabSz="922338">
              <a:defRPr sz="2400">
                <a:solidFill>
                  <a:schemeClr val="tx1"/>
                </a:solidFill>
                <a:latin typeface="Times New Roman" pitchFamily="18" charset="0"/>
              </a:defRPr>
            </a:lvl5pPr>
            <a:lvl6pPr marL="2514600" indent="-228600" defTabSz="922338" eaLnBrk="0" fontAlgn="base" hangingPunct="0">
              <a:spcBef>
                <a:spcPct val="0"/>
              </a:spcBef>
              <a:spcAft>
                <a:spcPct val="0"/>
              </a:spcAft>
              <a:defRPr sz="2400">
                <a:solidFill>
                  <a:schemeClr val="tx1"/>
                </a:solidFill>
                <a:latin typeface="Times New Roman" pitchFamily="18" charset="0"/>
              </a:defRPr>
            </a:lvl6pPr>
            <a:lvl7pPr marL="2971800" indent="-228600" defTabSz="922338" eaLnBrk="0" fontAlgn="base" hangingPunct="0">
              <a:spcBef>
                <a:spcPct val="0"/>
              </a:spcBef>
              <a:spcAft>
                <a:spcPct val="0"/>
              </a:spcAft>
              <a:defRPr sz="2400">
                <a:solidFill>
                  <a:schemeClr val="tx1"/>
                </a:solidFill>
                <a:latin typeface="Times New Roman" pitchFamily="18" charset="0"/>
              </a:defRPr>
            </a:lvl7pPr>
            <a:lvl8pPr marL="3429000" indent="-228600" defTabSz="922338" eaLnBrk="0" fontAlgn="base" hangingPunct="0">
              <a:spcBef>
                <a:spcPct val="0"/>
              </a:spcBef>
              <a:spcAft>
                <a:spcPct val="0"/>
              </a:spcAft>
              <a:defRPr sz="2400">
                <a:solidFill>
                  <a:schemeClr val="tx1"/>
                </a:solidFill>
                <a:latin typeface="Times New Roman" pitchFamily="18" charset="0"/>
              </a:defRPr>
            </a:lvl8pPr>
            <a:lvl9pPr marL="3886200" indent="-228600" defTabSz="922338" eaLnBrk="0" fontAlgn="base" hangingPunct="0">
              <a:spcBef>
                <a:spcPct val="0"/>
              </a:spcBef>
              <a:spcAft>
                <a:spcPct val="0"/>
              </a:spcAft>
              <a:defRPr sz="2400">
                <a:solidFill>
                  <a:schemeClr val="tx1"/>
                </a:solidFill>
                <a:latin typeface="Times New Roman" pitchFamily="18" charset="0"/>
              </a:defRPr>
            </a:lvl9pPr>
          </a:lstStyle>
          <a:p>
            <a:pPr algn="r" eaLnBrk="0" fontAlgn="base" hangingPunct="0">
              <a:spcBef>
                <a:spcPct val="0"/>
              </a:spcBef>
              <a:spcAft>
                <a:spcPct val="0"/>
              </a:spcAft>
            </a:pPr>
            <a:fld id="{0F0EC386-7CB9-4ED0-98E6-2CC1178E6B17}" type="slidenum">
              <a:rPr lang="en-US" sz="1200">
                <a:solidFill>
                  <a:prstClr val="black"/>
                </a:solidFill>
              </a:rPr>
              <a:pPr algn="r" eaLnBrk="0" fontAlgn="base" hangingPunct="0">
                <a:spcBef>
                  <a:spcPct val="0"/>
                </a:spcBef>
                <a:spcAft>
                  <a:spcPct val="0"/>
                </a:spcAft>
              </a:pPr>
              <a:t>9</a:t>
            </a:fld>
            <a:endParaRPr lang="en-US" sz="1200">
              <a:solidFill>
                <a:prstClr val="black"/>
              </a:solidFill>
            </a:endParaRPr>
          </a:p>
        </p:txBody>
      </p:sp>
      <p:sp>
        <p:nvSpPr>
          <p:cNvPr id="67588" name="Rectangle 3"/>
          <p:cNvSpPr>
            <a:spLocks noGrp="1" noRot="1" noChangeAspect="1" noChangeArrowheads="1" noTextEdit="1"/>
          </p:cNvSpPr>
          <p:nvPr>
            <p:ph type="sldImg"/>
          </p:nvPr>
        </p:nvSpPr>
        <p:spPr>
          <a:xfrm>
            <a:off x="1143000" y="685800"/>
            <a:ext cx="4572000" cy="3429000"/>
          </a:xfrm>
          <a:ln/>
        </p:spPr>
      </p:sp>
      <p:sp>
        <p:nvSpPr>
          <p:cNvPr id="67589" name="Rectangle 4"/>
          <p:cNvSpPr>
            <a:spLocks noGrp="1" noChangeArrowheads="1"/>
          </p:cNvSpPr>
          <p:nvPr>
            <p:ph type="body" idx="1"/>
          </p:nvPr>
        </p:nvSpPr>
        <p:spPr>
          <a:noFill/>
        </p:spPr>
        <p:txBody>
          <a:bodyPr/>
          <a:lstStyle/>
          <a:p>
            <a:r>
              <a:rPr lang="en-US" b="1" dirty="0" smtClean="0">
                <a:latin typeface="Times New Roman" pitchFamily="18" charset="0"/>
              </a:rPr>
              <a:t>Slide Show Notes</a:t>
            </a:r>
          </a:p>
          <a:p>
            <a:r>
              <a:rPr lang="en-US" dirty="0" smtClean="0">
                <a:latin typeface="Times New Roman" pitchFamily="18" charset="0"/>
              </a:rPr>
              <a:t>OSHA offers us guidance through it’s JHA guidelines about what, when, and how to inspect the workplace and document our findings. For example, OSHA’s JHA guidelines recommend:</a:t>
            </a:r>
          </a:p>
          <a:p>
            <a:pPr lvl="1"/>
            <a:r>
              <a:rPr lang="en-US" dirty="0" smtClean="0">
                <a:latin typeface="Times New Roman" pitchFamily="18" charset="0"/>
              </a:rPr>
              <a:t>Listing departments and operations involved in different kinds of workplace safety inspections;</a:t>
            </a:r>
          </a:p>
          <a:p>
            <a:pPr lvl="1"/>
            <a:r>
              <a:rPr lang="en-US" dirty="0" smtClean="0">
                <a:latin typeface="Times New Roman" pitchFamily="18" charset="0"/>
              </a:rPr>
              <a:t>Listing and describing operational activities in areas being inspected;</a:t>
            </a:r>
          </a:p>
          <a:p>
            <a:pPr lvl="1"/>
            <a:r>
              <a:rPr lang="en-US" dirty="0" smtClean="0">
                <a:latin typeface="Times New Roman" pitchFamily="18" charset="0"/>
              </a:rPr>
              <a:t>Assigning inspection dates and duties;</a:t>
            </a:r>
          </a:p>
          <a:p>
            <a:pPr lvl="1"/>
            <a:r>
              <a:rPr lang="en-US" dirty="0" smtClean="0">
                <a:latin typeface="Times New Roman" pitchFamily="18" charset="0"/>
              </a:rPr>
              <a:t>Determining the sequence of inspection activities and the route of the inspection; </a:t>
            </a:r>
            <a:r>
              <a:rPr lang="en-US" i="1" dirty="0" smtClean="0">
                <a:latin typeface="Times New Roman" pitchFamily="18" charset="0"/>
              </a:rPr>
              <a:t>and </a:t>
            </a:r>
          </a:p>
          <a:p>
            <a:pPr lvl="1"/>
            <a:r>
              <a:rPr lang="en-US" dirty="0" smtClean="0">
                <a:latin typeface="Times New Roman" pitchFamily="18" charset="0"/>
              </a:rPr>
              <a:t>Identifying and describing follow-up responsibilities resulting from inspections. </a:t>
            </a:r>
          </a:p>
          <a:p>
            <a:pPr lvl="1"/>
            <a:endParaRPr lang="en-US" dirty="0" smtClean="0">
              <a:latin typeface="Times New Roman" pitchFamily="18" charset="0"/>
            </a:endParaRPr>
          </a:p>
          <a:p>
            <a:pPr lvl="1"/>
            <a:endParaRPr lang="en-US" dirty="0" smtClean="0">
              <a:latin typeface="Times New Roman" pitchFamily="18"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hyperlink" Target="http://www.blr.com/" TargetMode="External"/><Relationship Id="rId2" Type="http://schemas.openxmlformats.org/officeDocument/2006/relationships/image" Target="../media/image2.jpeg"/><Relationship Id="rId1" Type="http://schemas.openxmlformats.org/officeDocument/2006/relationships/slideMaster" Target="../slideMasters/slideMaster1.xml"/><Relationship Id="rId4" Type="http://schemas.openxmlformats.org/officeDocument/2006/relationships/image" Target="../media/image3.jpe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4" name="Picture 2"/>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1"/>
            <a:ext cx="9158288" cy="6872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Line 3"/>
          <p:cNvSpPr>
            <a:spLocks noChangeShapeType="1"/>
          </p:cNvSpPr>
          <p:nvPr/>
        </p:nvSpPr>
        <p:spPr bwMode="auto">
          <a:xfrm>
            <a:off x="609600" y="2209800"/>
            <a:ext cx="8001000" cy="0"/>
          </a:xfrm>
          <a:prstGeom prst="line">
            <a:avLst/>
          </a:prstGeom>
          <a:noFill/>
          <a:ln w="28575">
            <a:solidFill>
              <a:srgbClr val="A5002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fontAlgn="base" hangingPunct="0">
              <a:spcBef>
                <a:spcPct val="0"/>
              </a:spcBef>
              <a:spcAft>
                <a:spcPct val="0"/>
              </a:spcAft>
            </a:pPr>
            <a:endParaRPr lang="en-US" sz="2400">
              <a:solidFill>
                <a:srgbClr val="000000"/>
              </a:solidFill>
              <a:latin typeface="Times New Roman" pitchFamily="18" charset="0"/>
            </a:endParaRPr>
          </a:p>
        </p:txBody>
      </p:sp>
      <p:pic>
        <p:nvPicPr>
          <p:cNvPr id="6" name="Picture 4">
            <a:hlinkClick r:id="rId3"/>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0500" y="6069014"/>
            <a:ext cx="1217613" cy="585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4933" name="Rectangle 5"/>
          <p:cNvSpPr>
            <a:spLocks noGrp="1" noChangeArrowheads="1"/>
          </p:cNvSpPr>
          <p:nvPr>
            <p:ph type="ctrTitle"/>
          </p:nvPr>
        </p:nvSpPr>
        <p:spPr>
          <a:xfrm>
            <a:off x="609600" y="457200"/>
            <a:ext cx="8001000" cy="1600200"/>
          </a:xfrm>
        </p:spPr>
        <p:txBody>
          <a:bodyPr/>
          <a:lstStyle>
            <a:lvl1pPr algn="ctr">
              <a:defRPr/>
            </a:lvl1pPr>
          </a:lstStyle>
          <a:p>
            <a:pPr lvl="0"/>
            <a:r>
              <a:rPr lang="en-US" noProof="0" smtClean="0"/>
              <a:t>Click to edit Master title style</a:t>
            </a:r>
          </a:p>
        </p:txBody>
      </p:sp>
      <p:sp>
        <p:nvSpPr>
          <p:cNvPr id="124934" name="Rectangle 6"/>
          <p:cNvSpPr>
            <a:spLocks noGrp="1" noChangeArrowheads="1"/>
          </p:cNvSpPr>
          <p:nvPr>
            <p:ph type="subTitle" idx="1"/>
          </p:nvPr>
        </p:nvSpPr>
        <p:spPr>
          <a:xfrm>
            <a:off x="1371600" y="2286000"/>
            <a:ext cx="6400800" cy="533400"/>
          </a:xfrm>
        </p:spPr>
        <p:txBody>
          <a:bodyPr/>
          <a:lstStyle>
            <a:lvl1pPr algn="ctr">
              <a:defRPr/>
            </a:lvl1pPr>
          </a:lstStyle>
          <a:p>
            <a:pPr lvl="0"/>
            <a:r>
              <a:rPr lang="en-US" noProof="0" smtClean="0"/>
              <a:t>Click to edit Master subtitle style</a:t>
            </a:r>
          </a:p>
        </p:txBody>
      </p:sp>
    </p:spTree>
    <p:extLst>
      <p:ext uri="{BB962C8B-B14F-4D97-AF65-F5344CB8AC3E}">
        <p14:creationId xmlns:p14="http://schemas.microsoft.com/office/powerpoint/2010/main" val="283211357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67359250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24650" y="762000"/>
            <a:ext cx="1885951" cy="54864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1066800" y="762000"/>
            <a:ext cx="5505451" cy="5486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29677791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ClipArt" preserve="1">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1066800" y="762000"/>
            <a:ext cx="75438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1066801" y="2057400"/>
            <a:ext cx="3695700" cy="4191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lipArt Placeholder 3"/>
          <p:cNvSpPr>
            <a:spLocks noGrp="1"/>
          </p:cNvSpPr>
          <p:nvPr>
            <p:ph type="clipArt" sz="half" idx="2"/>
          </p:nvPr>
        </p:nvSpPr>
        <p:spPr>
          <a:xfrm>
            <a:off x="4914901" y="2057400"/>
            <a:ext cx="3695700" cy="4191000"/>
          </a:xfrm>
        </p:spPr>
        <p:txBody>
          <a:bodyPr/>
          <a:lstStyle/>
          <a:p>
            <a:pPr lvl="0"/>
            <a:endParaRPr lang="en-US" noProof="0" smtClean="0"/>
          </a:p>
        </p:txBody>
      </p:sp>
    </p:spTree>
    <p:extLst>
      <p:ext uri="{BB962C8B-B14F-4D97-AF65-F5344CB8AC3E}">
        <p14:creationId xmlns:p14="http://schemas.microsoft.com/office/powerpoint/2010/main" val="100218258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6"/>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extLst>
      <p:ext uri="{BB962C8B-B14F-4D97-AF65-F5344CB8AC3E}">
        <p14:creationId xmlns:p14="http://schemas.microsoft.com/office/powerpoint/2010/main" val="158364124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80496861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4"/>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358901507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1"/>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1"/>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1772588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1"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1"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97019729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322780167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54030839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56683224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1"/>
            <a:ext cx="5111751"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435101"/>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170341684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1"/>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9"/>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10385497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18155001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550863"/>
            <a:ext cx="2057400" cy="55753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550863"/>
            <a:ext cx="6019800" cy="55753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94624469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xAndClipArt" preserve="1">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457200" y="550863"/>
            <a:ext cx="82296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1"/>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lipArt Placeholder 3"/>
          <p:cNvSpPr>
            <a:spLocks noGrp="1"/>
          </p:cNvSpPr>
          <p:nvPr>
            <p:ph type="clipArt" sz="half" idx="2"/>
          </p:nvPr>
        </p:nvSpPr>
        <p:spPr>
          <a:xfrm>
            <a:off x="4648200" y="1600201"/>
            <a:ext cx="4038600" cy="4525963"/>
          </a:xfrm>
        </p:spPr>
        <p:txBody>
          <a:bodyPr/>
          <a:lstStyle/>
          <a:p>
            <a:pPr lvl="0"/>
            <a:endParaRPr lang="en-US" noProof="0" smtClean="0"/>
          </a:p>
        </p:txBody>
      </p:sp>
    </p:spTree>
    <p:extLst>
      <p:ext uri="{BB962C8B-B14F-4D97-AF65-F5344CB8AC3E}">
        <p14:creationId xmlns:p14="http://schemas.microsoft.com/office/powerpoint/2010/main" val="319567099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6"/>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ftr" sz="quarter"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sldNum" sz="quarter" idx="11"/>
          </p:nvPr>
        </p:nvSpPr>
        <p:spPr>
          <a:ln/>
        </p:spPr>
        <p:txBody>
          <a:bodyPr/>
          <a:lstStyle>
            <a:lvl1pPr>
              <a:defRPr/>
            </a:lvl1pPr>
          </a:lstStyle>
          <a:p>
            <a:pPr>
              <a:defRPr/>
            </a:pPr>
            <a:fld id="{5220FCE3-CBE5-46E8-9600-FFE31F2E4294}"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4208016510"/>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ftr" sz="quarter"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sldNum" sz="quarter" idx="11"/>
          </p:nvPr>
        </p:nvSpPr>
        <p:spPr>
          <a:ln/>
        </p:spPr>
        <p:txBody>
          <a:bodyPr/>
          <a:lstStyle>
            <a:lvl1pPr>
              <a:defRPr/>
            </a:lvl1pPr>
          </a:lstStyle>
          <a:p>
            <a:pPr>
              <a:defRPr/>
            </a:pPr>
            <a:fld id="{7EA89428-06CD-4A96-9666-65D3D5CEFAEE}"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064344047"/>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4"/>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ftr" sz="quarter"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sldNum" sz="quarter" idx="11"/>
          </p:nvPr>
        </p:nvSpPr>
        <p:spPr>
          <a:ln/>
        </p:spPr>
        <p:txBody>
          <a:bodyPr/>
          <a:lstStyle>
            <a:lvl1pPr>
              <a:defRPr/>
            </a:lvl1pPr>
          </a:lstStyle>
          <a:p>
            <a:pPr>
              <a:defRPr/>
            </a:pPr>
            <a:fld id="{28AA7F53-5D36-407D-BCB0-8C4E709DBAAA}"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031921142"/>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1"/>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1"/>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ftr" sz="quarter"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sldNum" sz="quarter" idx="11"/>
          </p:nvPr>
        </p:nvSpPr>
        <p:spPr>
          <a:ln/>
        </p:spPr>
        <p:txBody>
          <a:bodyPr/>
          <a:lstStyle>
            <a:lvl1pPr>
              <a:defRPr/>
            </a:lvl1pPr>
          </a:lstStyle>
          <a:p>
            <a:pPr>
              <a:defRPr/>
            </a:pPr>
            <a:fld id="{7C5CCDA4-AE31-4CC2-BCF0-F65CD8FFD367}"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785217912"/>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1"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1"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ftr" sz="quarter" idx="10"/>
          </p:nvPr>
        </p:nvSpPr>
        <p:spPr>
          <a:ln/>
        </p:spPr>
        <p:txBody>
          <a:bodyPr/>
          <a:lstStyle>
            <a:lvl1pPr>
              <a:defRPr/>
            </a:lvl1pPr>
          </a:lstStyle>
          <a:p>
            <a:pPr>
              <a:defRPr/>
            </a:pPr>
            <a:endParaRPr lang="en-US">
              <a:solidFill>
                <a:srgbClr val="000000"/>
              </a:solidFill>
            </a:endParaRPr>
          </a:p>
        </p:txBody>
      </p:sp>
      <p:sp>
        <p:nvSpPr>
          <p:cNvPr id="8" name="Rectangle 5"/>
          <p:cNvSpPr>
            <a:spLocks noGrp="1" noChangeArrowheads="1"/>
          </p:cNvSpPr>
          <p:nvPr>
            <p:ph type="sldNum" sz="quarter" idx="11"/>
          </p:nvPr>
        </p:nvSpPr>
        <p:spPr>
          <a:ln/>
        </p:spPr>
        <p:txBody>
          <a:bodyPr/>
          <a:lstStyle>
            <a:lvl1pPr>
              <a:defRPr/>
            </a:lvl1pPr>
          </a:lstStyle>
          <a:p>
            <a:pPr>
              <a:defRPr/>
            </a:pPr>
            <a:fld id="{8C01C9F8-50B1-4307-B4DD-EFD9DBD95502}"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82672096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4"/>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1683673449"/>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ftr" sz="quarter" idx="10"/>
          </p:nvPr>
        </p:nvSpPr>
        <p:spPr>
          <a:ln/>
        </p:spPr>
        <p:txBody>
          <a:bodyPr/>
          <a:lstStyle>
            <a:lvl1pPr>
              <a:defRPr/>
            </a:lvl1pPr>
          </a:lstStyle>
          <a:p>
            <a:pPr>
              <a:defRPr/>
            </a:pPr>
            <a:endParaRPr lang="en-US">
              <a:solidFill>
                <a:srgbClr val="000000"/>
              </a:solidFill>
            </a:endParaRPr>
          </a:p>
        </p:txBody>
      </p:sp>
      <p:sp>
        <p:nvSpPr>
          <p:cNvPr id="4" name="Rectangle 5"/>
          <p:cNvSpPr>
            <a:spLocks noGrp="1" noChangeArrowheads="1"/>
          </p:cNvSpPr>
          <p:nvPr>
            <p:ph type="sldNum" sz="quarter" idx="11"/>
          </p:nvPr>
        </p:nvSpPr>
        <p:spPr>
          <a:ln/>
        </p:spPr>
        <p:txBody>
          <a:bodyPr/>
          <a:lstStyle>
            <a:lvl1pPr>
              <a:defRPr/>
            </a:lvl1pPr>
          </a:lstStyle>
          <a:p>
            <a:pPr>
              <a:defRPr/>
            </a:pPr>
            <a:fld id="{4078F086-AF1E-477C-BC64-C9FAB0D96900}"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249362710"/>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ftr" sz="quarter" idx="10"/>
          </p:nvPr>
        </p:nvSpPr>
        <p:spPr>
          <a:ln/>
        </p:spPr>
        <p:txBody>
          <a:bodyPr/>
          <a:lstStyle>
            <a:lvl1pPr>
              <a:defRPr/>
            </a:lvl1pPr>
          </a:lstStyle>
          <a:p>
            <a:pPr>
              <a:defRPr/>
            </a:pPr>
            <a:endParaRPr lang="en-US">
              <a:solidFill>
                <a:srgbClr val="000000"/>
              </a:solidFill>
            </a:endParaRPr>
          </a:p>
        </p:txBody>
      </p:sp>
      <p:sp>
        <p:nvSpPr>
          <p:cNvPr id="3" name="Rectangle 5"/>
          <p:cNvSpPr>
            <a:spLocks noGrp="1" noChangeArrowheads="1"/>
          </p:cNvSpPr>
          <p:nvPr>
            <p:ph type="sldNum" sz="quarter" idx="11"/>
          </p:nvPr>
        </p:nvSpPr>
        <p:spPr>
          <a:ln/>
        </p:spPr>
        <p:txBody>
          <a:bodyPr/>
          <a:lstStyle>
            <a:lvl1pPr>
              <a:defRPr/>
            </a:lvl1pPr>
          </a:lstStyle>
          <a:p>
            <a:pPr>
              <a:defRPr/>
            </a:pPr>
            <a:fld id="{23ACB94A-AB0E-42CC-A2C1-6556D3373A91}"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897317199"/>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1"/>
            <a:ext cx="5111751"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435101"/>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ftr" sz="quarter"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sldNum" sz="quarter" idx="11"/>
          </p:nvPr>
        </p:nvSpPr>
        <p:spPr>
          <a:ln/>
        </p:spPr>
        <p:txBody>
          <a:bodyPr/>
          <a:lstStyle>
            <a:lvl1pPr>
              <a:defRPr/>
            </a:lvl1pPr>
          </a:lstStyle>
          <a:p>
            <a:pPr>
              <a:defRPr/>
            </a:pPr>
            <a:fld id="{7562672B-5EF9-4FB1-AA0A-5087396ACD40}"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477175345"/>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1"/>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9"/>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ftr" sz="quarter"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sldNum" sz="quarter" idx="11"/>
          </p:nvPr>
        </p:nvSpPr>
        <p:spPr>
          <a:ln/>
        </p:spPr>
        <p:txBody>
          <a:bodyPr/>
          <a:lstStyle>
            <a:lvl1pPr>
              <a:defRPr/>
            </a:lvl1pPr>
          </a:lstStyle>
          <a:p>
            <a:pPr>
              <a:defRPr/>
            </a:pPr>
            <a:fld id="{2777A19E-B31A-4716-A216-5A4D3B8F06C7}"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143299464"/>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ftr" sz="quarter"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sldNum" sz="quarter" idx="11"/>
          </p:nvPr>
        </p:nvSpPr>
        <p:spPr>
          <a:ln/>
        </p:spPr>
        <p:txBody>
          <a:bodyPr/>
          <a:lstStyle>
            <a:lvl1pPr>
              <a:defRPr/>
            </a:lvl1pPr>
          </a:lstStyle>
          <a:p>
            <a:pPr>
              <a:defRPr/>
            </a:pPr>
            <a:fld id="{011D947F-B7F7-438D-94FF-67A27ADF4E99}"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742078430"/>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550863"/>
            <a:ext cx="2057400" cy="55753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550863"/>
            <a:ext cx="6019800" cy="55753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ftr" sz="quarter"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sldNum" sz="quarter" idx="11"/>
          </p:nvPr>
        </p:nvSpPr>
        <p:spPr>
          <a:ln/>
        </p:spPr>
        <p:txBody>
          <a:bodyPr/>
          <a:lstStyle>
            <a:lvl1pPr>
              <a:defRPr/>
            </a:lvl1pPr>
          </a:lstStyle>
          <a:p>
            <a:pPr>
              <a:defRPr/>
            </a:pPr>
            <a:fld id="{7E176F05-7C3B-4475-B219-933F588E9781}"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861981953"/>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p>
            <a:r>
              <a:rPr lang="en-US" smtClean="0"/>
              <a:t>Click to edit Master title style</a:t>
            </a:r>
            <a:endParaRPr lang="en-US" dirty="0"/>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04AF466F-BDA4-4F18-9C7B-FF0A9A1B0E80}" type="datetime1">
              <a:rPr lang="en-US" smtClean="0"/>
              <a:pPr/>
              <a:t>9/25/2013</a:t>
            </a:fld>
            <a:endParaRPr lang="en-US"/>
          </a:p>
        </p:txBody>
      </p:sp>
      <p:sp>
        <p:nvSpPr>
          <p:cNvPr id="5" name="Footer Placeholder 4"/>
          <p:cNvSpPr>
            <a:spLocks noGrp="1"/>
          </p:cNvSpPr>
          <p:nvPr>
            <p:ph type="ftr" sz="quarter" idx="11"/>
          </p:nvPr>
        </p:nvSpPr>
        <p:spPr/>
        <p:txBody>
          <a:bodyPr/>
          <a:lstStyle/>
          <a:p>
            <a:pPr>
              <a:defRPr/>
            </a:pPr>
            <a:endParaRPr lang="en-US">
              <a:solidFill>
                <a:srgbClr val="000000"/>
              </a:solidFill>
            </a:endParaRPr>
          </a:p>
        </p:txBody>
      </p:sp>
      <p:sp>
        <p:nvSpPr>
          <p:cNvPr id="6" name="Slide Number Placeholder 5"/>
          <p:cNvSpPr>
            <a:spLocks noGrp="1"/>
          </p:cNvSpPr>
          <p:nvPr>
            <p:ph type="sldNum" sz="quarter" idx="12"/>
          </p:nvPr>
        </p:nvSpPr>
        <p:spPr/>
        <p:txBody>
          <a:bodyPr/>
          <a:lstStyle/>
          <a:p>
            <a:pPr>
              <a:defRPr/>
            </a:pPr>
            <a:fld id="{79624C0E-FB39-4C8D-B2FE-C6A7591F4D0E}" type="slidenum">
              <a:rPr lang="en-US" smtClean="0">
                <a:solidFill>
                  <a:srgbClr val="000000"/>
                </a:solidFill>
              </a:rPr>
              <a:pPr>
                <a:defRPr/>
              </a:pPr>
              <a:t>‹#›</a:t>
            </a:fld>
            <a:endParaRPr lang="en-US">
              <a:solidFill>
                <a:srgbClr val="000000"/>
              </a:solidFill>
            </a:endParaRPr>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Content Placeholder 2"/>
          <p:cNvSpPr>
            <a:spLocks noGrp="1"/>
          </p:cNvSpPr>
          <p:nvPr>
            <p:ph idx="1"/>
          </p:nvPr>
        </p:nvSpPr>
        <p:spPr>
          <a:xfrm>
            <a:off x="457200" y="1600200"/>
            <a:ext cx="8229600" cy="4525963"/>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1CEF607B-A47E-422C-9BEF-122CCDB7C526}" type="datetime1">
              <a:rPr lang="en-US" smtClean="0"/>
              <a:pPr/>
              <a:t>9/25/2013</a:t>
            </a:fld>
            <a:endParaRPr lang="en-US"/>
          </a:p>
        </p:txBody>
      </p:sp>
      <p:sp>
        <p:nvSpPr>
          <p:cNvPr id="5" name="Footer Placeholder 4"/>
          <p:cNvSpPr>
            <a:spLocks noGrp="1"/>
          </p:cNvSpPr>
          <p:nvPr>
            <p:ph type="ftr" sz="quarter" idx="11"/>
          </p:nvPr>
        </p:nvSpPr>
        <p:spPr/>
        <p:txBody>
          <a:bodyPr/>
          <a:lstStyle/>
          <a:p>
            <a:pPr>
              <a:defRPr/>
            </a:pPr>
            <a:endParaRPr lang="en-US">
              <a:solidFill>
                <a:srgbClr val="000000"/>
              </a:solidFill>
            </a:endParaRPr>
          </a:p>
        </p:txBody>
      </p:sp>
      <p:sp>
        <p:nvSpPr>
          <p:cNvPr id="6" name="Slide Number Placeholder 5"/>
          <p:cNvSpPr>
            <a:spLocks noGrp="1"/>
          </p:cNvSpPr>
          <p:nvPr>
            <p:ph type="sldNum" sz="quarter" idx="12"/>
          </p:nvPr>
        </p:nvSpPr>
        <p:spPr/>
        <p:txBody>
          <a:bodyPr/>
          <a:lstStyle/>
          <a:p>
            <a:pPr>
              <a:defRPr/>
            </a:pPr>
            <a:fld id="{BEAACC92-8DE3-4324-9D1F-D5D3201B5BE5}" type="slidenum">
              <a:rPr lang="en-US" smtClean="0">
                <a:solidFill>
                  <a:srgbClr val="000000"/>
                </a:solidFill>
              </a:rPr>
              <a:pPr>
                <a:defRPr/>
              </a:pPr>
              <a:t>‹#›</a:t>
            </a:fld>
            <a:endParaRPr lang="en-US">
              <a:solidFill>
                <a:srgbClr val="000000"/>
              </a:solidFill>
            </a:endParaRPr>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pPr eaLnBrk="0" fontAlgn="base" hangingPunct="0">
              <a:spcBef>
                <a:spcPct val="0"/>
              </a:spcBef>
              <a:spcAft>
                <a:spcPct val="0"/>
              </a:spcAft>
              <a:defRPr/>
            </a:pPr>
            <a:fld id="{005164D2-2B1F-48BF-8A96-E65A8EE04E23}" type="datetimeFigureOut">
              <a:rPr lang="en-US" sz="2400" smtClean="0">
                <a:solidFill>
                  <a:srgbClr val="000000"/>
                </a:solidFill>
                <a:latin typeface="Times New Roman" pitchFamily="18" charset="0"/>
              </a:rPr>
              <a:pPr eaLnBrk="0" fontAlgn="base" hangingPunct="0">
                <a:spcBef>
                  <a:spcPct val="0"/>
                </a:spcBef>
                <a:spcAft>
                  <a:spcPct val="0"/>
                </a:spcAft>
                <a:defRPr/>
              </a:pPr>
              <a:t>9/25/2013</a:t>
            </a:fld>
            <a:endParaRPr lang="en-US" sz="2400">
              <a:solidFill>
                <a:srgbClr val="000000"/>
              </a:solidFill>
              <a:latin typeface="Times New Roman" pitchFamily="18" charset="0"/>
            </a:endParaRPr>
          </a:p>
        </p:txBody>
      </p:sp>
      <p:sp>
        <p:nvSpPr>
          <p:cNvPr id="5" name="Footer Placeholder 4"/>
          <p:cNvSpPr>
            <a:spLocks noGrp="1"/>
          </p:cNvSpPr>
          <p:nvPr>
            <p:ph type="ftr" sz="quarter" idx="11"/>
          </p:nvPr>
        </p:nvSpPr>
        <p:spPr/>
        <p:txBody>
          <a:bodyPr/>
          <a:lstStyle/>
          <a:p>
            <a:pPr>
              <a:defRPr/>
            </a:pPr>
            <a:endParaRPr lang="en-US">
              <a:solidFill>
                <a:srgbClr val="000000"/>
              </a:solidFill>
            </a:endParaRPr>
          </a:p>
        </p:txBody>
      </p:sp>
      <p:sp>
        <p:nvSpPr>
          <p:cNvPr id="6" name="Slide Number Placeholder 5"/>
          <p:cNvSpPr>
            <a:spLocks noGrp="1"/>
          </p:cNvSpPr>
          <p:nvPr>
            <p:ph type="sldNum" sz="quarter" idx="12"/>
          </p:nvPr>
        </p:nvSpPr>
        <p:spPr/>
        <p:txBody>
          <a:bodyPr/>
          <a:lstStyle/>
          <a:p>
            <a:pPr>
              <a:defRPr/>
            </a:pPr>
            <a:fld id="{B8BCC2C6-9EE6-45DE-97CC-1E46E4AFDF41}" type="slidenum">
              <a:rPr lang="en-US" smtClean="0">
                <a:solidFill>
                  <a:srgbClr val="000000"/>
                </a:solidFill>
              </a:rPr>
              <a:pPr>
                <a:defRPr/>
              </a:pPr>
              <a:t>‹#›</a:t>
            </a:fld>
            <a:endParaRPr lang="en-US">
              <a:solidFill>
                <a:srgbClr val="000000"/>
              </a:solidFill>
            </a:endParaRPr>
          </a:p>
        </p:txBody>
      </p:sp>
    </p:spTree>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pPr eaLnBrk="0" fontAlgn="base" hangingPunct="0">
              <a:spcBef>
                <a:spcPct val="0"/>
              </a:spcBef>
              <a:spcAft>
                <a:spcPct val="0"/>
              </a:spcAft>
              <a:defRPr/>
            </a:pPr>
            <a:fld id="{5C87A2DB-F713-43B6-84AF-8D8E5E642073}" type="datetimeFigureOut">
              <a:rPr lang="en-US" sz="2400" smtClean="0">
                <a:solidFill>
                  <a:srgbClr val="000000"/>
                </a:solidFill>
                <a:latin typeface="Times New Roman" pitchFamily="18" charset="0"/>
              </a:rPr>
              <a:pPr eaLnBrk="0" fontAlgn="base" hangingPunct="0">
                <a:spcBef>
                  <a:spcPct val="0"/>
                </a:spcBef>
                <a:spcAft>
                  <a:spcPct val="0"/>
                </a:spcAft>
                <a:defRPr/>
              </a:pPr>
              <a:t>9/25/2013</a:t>
            </a:fld>
            <a:endParaRPr lang="en-US" sz="2400">
              <a:solidFill>
                <a:srgbClr val="000000"/>
              </a:solidFill>
              <a:latin typeface="Times New Roman" pitchFamily="18" charset="0"/>
            </a:endParaRPr>
          </a:p>
        </p:txBody>
      </p:sp>
      <p:sp>
        <p:nvSpPr>
          <p:cNvPr id="6" name="Footer Placeholder 5"/>
          <p:cNvSpPr>
            <a:spLocks noGrp="1"/>
          </p:cNvSpPr>
          <p:nvPr>
            <p:ph type="ftr" sz="quarter" idx="11"/>
          </p:nvPr>
        </p:nvSpPr>
        <p:spPr/>
        <p:txBody>
          <a:bodyPr/>
          <a:lstStyle/>
          <a:p>
            <a:pPr>
              <a:defRPr/>
            </a:pPr>
            <a:endParaRPr lang="en-US">
              <a:solidFill>
                <a:srgbClr val="000000"/>
              </a:solidFill>
            </a:endParaRPr>
          </a:p>
        </p:txBody>
      </p:sp>
      <p:sp>
        <p:nvSpPr>
          <p:cNvPr id="7" name="Slide Number Placeholder 6"/>
          <p:cNvSpPr>
            <a:spLocks noGrp="1"/>
          </p:cNvSpPr>
          <p:nvPr>
            <p:ph type="sldNum" sz="quarter" idx="12"/>
          </p:nvPr>
        </p:nvSpPr>
        <p:spPr/>
        <p:txBody>
          <a:bodyPr/>
          <a:lstStyle/>
          <a:p>
            <a:pPr>
              <a:defRPr/>
            </a:pPr>
            <a:fld id="{5DE7EE2D-ADFA-474F-B65E-EE3D9BC20CB9}" type="slidenum">
              <a:rPr lang="en-US" smtClean="0">
                <a:solidFill>
                  <a:srgbClr val="000000"/>
                </a:solidFill>
              </a:rPr>
              <a:pPr>
                <a:defRPr/>
              </a:pPr>
              <a:t>‹#›</a:t>
            </a:fld>
            <a:endParaRPr lang="en-US">
              <a:solidFill>
                <a:srgbClr val="000000"/>
              </a:solidFill>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1066801" y="2057400"/>
            <a:ext cx="3695700" cy="4191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914901" y="2057400"/>
            <a:ext cx="3695700" cy="4191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165957431"/>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pPr eaLnBrk="0" fontAlgn="base" hangingPunct="0">
              <a:spcBef>
                <a:spcPct val="0"/>
              </a:spcBef>
              <a:spcAft>
                <a:spcPct val="0"/>
              </a:spcAft>
              <a:defRPr/>
            </a:pPr>
            <a:fld id="{814631B8-D483-4D1A-A486-62417F41DC04}" type="datetimeFigureOut">
              <a:rPr lang="en-US" sz="2400" smtClean="0">
                <a:solidFill>
                  <a:srgbClr val="000000"/>
                </a:solidFill>
                <a:latin typeface="Times New Roman" pitchFamily="18" charset="0"/>
              </a:rPr>
              <a:pPr eaLnBrk="0" fontAlgn="base" hangingPunct="0">
                <a:spcBef>
                  <a:spcPct val="0"/>
                </a:spcBef>
                <a:spcAft>
                  <a:spcPct val="0"/>
                </a:spcAft>
                <a:defRPr/>
              </a:pPr>
              <a:t>9/25/2013</a:t>
            </a:fld>
            <a:endParaRPr lang="en-US" sz="2400">
              <a:solidFill>
                <a:srgbClr val="000000"/>
              </a:solidFill>
              <a:latin typeface="Times New Roman" pitchFamily="18" charset="0"/>
            </a:endParaRPr>
          </a:p>
        </p:txBody>
      </p:sp>
      <p:sp>
        <p:nvSpPr>
          <p:cNvPr id="8" name="Footer Placeholder 7"/>
          <p:cNvSpPr>
            <a:spLocks noGrp="1"/>
          </p:cNvSpPr>
          <p:nvPr>
            <p:ph type="ftr" sz="quarter" idx="11"/>
          </p:nvPr>
        </p:nvSpPr>
        <p:spPr/>
        <p:txBody>
          <a:bodyPr/>
          <a:lstStyle/>
          <a:p>
            <a:pPr>
              <a:defRPr/>
            </a:pPr>
            <a:endParaRPr lang="en-US">
              <a:solidFill>
                <a:srgbClr val="000000"/>
              </a:solidFill>
            </a:endParaRPr>
          </a:p>
        </p:txBody>
      </p:sp>
      <p:sp>
        <p:nvSpPr>
          <p:cNvPr id="9" name="Slide Number Placeholder 8"/>
          <p:cNvSpPr>
            <a:spLocks noGrp="1"/>
          </p:cNvSpPr>
          <p:nvPr>
            <p:ph type="sldNum" sz="quarter" idx="12"/>
          </p:nvPr>
        </p:nvSpPr>
        <p:spPr/>
        <p:txBody>
          <a:bodyPr/>
          <a:lstStyle/>
          <a:p>
            <a:pPr>
              <a:defRPr/>
            </a:pPr>
            <a:fld id="{7D39A904-E403-4A3D-A7E3-9B7BEB7FCCB2}" type="slidenum">
              <a:rPr lang="en-US" smtClean="0">
                <a:solidFill>
                  <a:srgbClr val="000000"/>
                </a:solidFill>
              </a:rPr>
              <a:pPr>
                <a:defRPr/>
              </a:pPr>
              <a:t>‹#›</a:t>
            </a:fld>
            <a:endParaRPr lang="en-US">
              <a:solidFill>
                <a:srgbClr val="000000"/>
              </a:solidFill>
            </a:endParaRPr>
          </a:p>
        </p:txBody>
      </p:sp>
    </p:spTree>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pPr eaLnBrk="0" fontAlgn="base" hangingPunct="0">
              <a:spcBef>
                <a:spcPct val="0"/>
              </a:spcBef>
              <a:spcAft>
                <a:spcPct val="0"/>
              </a:spcAft>
              <a:defRPr/>
            </a:pPr>
            <a:fld id="{4F60CAD4-9F7B-4EE6-AD27-D4024FB32833}" type="datetimeFigureOut">
              <a:rPr lang="en-US" sz="2400" smtClean="0">
                <a:solidFill>
                  <a:srgbClr val="000000"/>
                </a:solidFill>
                <a:latin typeface="Times New Roman" pitchFamily="18" charset="0"/>
              </a:rPr>
              <a:pPr eaLnBrk="0" fontAlgn="base" hangingPunct="0">
                <a:spcBef>
                  <a:spcPct val="0"/>
                </a:spcBef>
                <a:spcAft>
                  <a:spcPct val="0"/>
                </a:spcAft>
                <a:defRPr/>
              </a:pPr>
              <a:t>9/25/2013</a:t>
            </a:fld>
            <a:endParaRPr lang="en-US" sz="2400">
              <a:solidFill>
                <a:srgbClr val="000000"/>
              </a:solidFill>
              <a:latin typeface="Times New Roman" pitchFamily="18" charset="0"/>
            </a:endParaRPr>
          </a:p>
        </p:txBody>
      </p:sp>
      <p:sp>
        <p:nvSpPr>
          <p:cNvPr id="4" name="Footer Placeholder 3"/>
          <p:cNvSpPr>
            <a:spLocks noGrp="1"/>
          </p:cNvSpPr>
          <p:nvPr>
            <p:ph type="ftr" sz="quarter" idx="11"/>
          </p:nvPr>
        </p:nvSpPr>
        <p:spPr/>
        <p:txBody>
          <a:bodyPr/>
          <a:lstStyle/>
          <a:p>
            <a:pPr>
              <a:defRPr/>
            </a:pPr>
            <a:endParaRPr lang="en-US">
              <a:solidFill>
                <a:srgbClr val="000000"/>
              </a:solidFill>
            </a:endParaRPr>
          </a:p>
        </p:txBody>
      </p:sp>
      <p:sp>
        <p:nvSpPr>
          <p:cNvPr id="5" name="Slide Number Placeholder 4"/>
          <p:cNvSpPr>
            <a:spLocks noGrp="1"/>
          </p:cNvSpPr>
          <p:nvPr>
            <p:ph type="sldNum" sz="quarter" idx="12"/>
          </p:nvPr>
        </p:nvSpPr>
        <p:spPr/>
        <p:txBody>
          <a:bodyPr/>
          <a:lstStyle/>
          <a:p>
            <a:pPr>
              <a:defRPr/>
            </a:pPr>
            <a:fld id="{0F8F511A-BC93-4629-BA8D-B7698C3C4693}" type="slidenum">
              <a:rPr lang="en-US" smtClean="0">
                <a:solidFill>
                  <a:srgbClr val="000000"/>
                </a:solidFill>
              </a:rPr>
              <a:pPr>
                <a:defRPr/>
              </a:pPr>
              <a:t>‹#›</a:t>
            </a:fld>
            <a:endParaRPr lang="en-US">
              <a:solidFill>
                <a:srgbClr val="000000"/>
              </a:solidFill>
            </a:endParaRPr>
          </a:p>
        </p:txBody>
      </p:sp>
    </p:spTree>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eaLnBrk="0" fontAlgn="base" hangingPunct="0">
              <a:spcBef>
                <a:spcPct val="0"/>
              </a:spcBef>
              <a:spcAft>
                <a:spcPct val="0"/>
              </a:spcAft>
              <a:defRPr/>
            </a:pPr>
            <a:fld id="{A7EED761-4ECF-4D3B-B989-FE0F3959036E}" type="datetimeFigureOut">
              <a:rPr lang="en-US" sz="2400" smtClean="0">
                <a:solidFill>
                  <a:srgbClr val="000000"/>
                </a:solidFill>
                <a:latin typeface="Times New Roman" pitchFamily="18" charset="0"/>
              </a:rPr>
              <a:pPr eaLnBrk="0" fontAlgn="base" hangingPunct="0">
                <a:spcBef>
                  <a:spcPct val="0"/>
                </a:spcBef>
                <a:spcAft>
                  <a:spcPct val="0"/>
                </a:spcAft>
                <a:defRPr/>
              </a:pPr>
              <a:t>9/25/2013</a:t>
            </a:fld>
            <a:endParaRPr lang="en-US" sz="2400">
              <a:solidFill>
                <a:srgbClr val="000000"/>
              </a:solidFill>
              <a:latin typeface="Times New Roman" pitchFamily="18" charset="0"/>
            </a:endParaRPr>
          </a:p>
        </p:txBody>
      </p:sp>
      <p:sp>
        <p:nvSpPr>
          <p:cNvPr id="3" name="Footer Placeholder 2"/>
          <p:cNvSpPr>
            <a:spLocks noGrp="1"/>
          </p:cNvSpPr>
          <p:nvPr>
            <p:ph type="ftr" sz="quarter" idx="11"/>
          </p:nvPr>
        </p:nvSpPr>
        <p:spPr/>
        <p:txBody>
          <a:bodyPr/>
          <a:lstStyle/>
          <a:p>
            <a:pPr>
              <a:defRPr/>
            </a:pPr>
            <a:endParaRPr lang="en-US">
              <a:solidFill>
                <a:srgbClr val="000000"/>
              </a:solidFill>
            </a:endParaRPr>
          </a:p>
        </p:txBody>
      </p:sp>
      <p:sp>
        <p:nvSpPr>
          <p:cNvPr id="4" name="Slide Number Placeholder 3"/>
          <p:cNvSpPr>
            <a:spLocks noGrp="1"/>
          </p:cNvSpPr>
          <p:nvPr>
            <p:ph type="sldNum" sz="quarter" idx="12"/>
          </p:nvPr>
        </p:nvSpPr>
        <p:spPr/>
        <p:txBody>
          <a:bodyPr/>
          <a:lstStyle/>
          <a:p>
            <a:pPr>
              <a:defRPr/>
            </a:pPr>
            <a:fld id="{310F095A-6DF9-46B9-BF13-C11E70CF41F5}" type="slidenum">
              <a:rPr lang="en-US" smtClean="0">
                <a:solidFill>
                  <a:srgbClr val="000000"/>
                </a:solidFill>
              </a:rPr>
              <a:pPr>
                <a:defRPr/>
              </a:pPr>
              <a:t>‹#›</a:t>
            </a:fld>
            <a:endParaRPr lang="en-US">
              <a:solidFill>
                <a:srgbClr val="000000"/>
              </a:solidFill>
            </a:endParaRPr>
          </a:p>
        </p:txBody>
      </p:sp>
    </p:spTree>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eaLnBrk="0" fontAlgn="base" hangingPunct="0">
              <a:spcBef>
                <a:spcPct val="0"/>
              </a:spcBef>
              <a:spcAft>
                <a:spcPct val="0"/>
              </a:spcAft>
              <a:defRPr/>
            </a:pPr>
            <a:fld id="{283108A1-3333-4544-9E65-D2ACC97B28C5}" type="datetimeFigureOut">
              <a:rPr lang="en-US" sz="2400" smtClean="0">
                <a:solidFill>
                  <a:srgbClr val="000000"/>
                </a:solidFill>
                <a:latin typeface="Times New Roman" pitchFamily="18" charset="0"/>
              </a:rPr>
              <a:pPr eaLnBrk="0" fontAlgn="base" hangingPunct="0">
                <a:spcBef>
                  <a:spcPct val="0"/>
                </a:spcBef>
                <a:spcAft>
                  <a:spcPct val="0"/>
                </a:spcAft>
                <a:defRPr/>
              </a:pPr>
              <a:t>9/25/2013</a:t>
            </a:fld>
            <a:endParaRPr lang="en-US" sz="2400">
              <a:solidFill>
                <a:srgbClr val="000000"/>
              </a:solidFill>
              <a:latin typeface="Times New Roman" pitchFamily="18" charset="0"/>
            </a:endParaRPr>
          </a:p>
        </p:txBody>
      </p:sp>
      <p:sp>
        <p:nvSpPr>
          <p:cNvPr id="6" name="Footer Placeholder 5"/>
          <p:cNvSpPr>
            <a:spLocks noGrp="1"/>
          </p:cNvSpPr>
          <p:nvPr>
            <p:ph type="ftr" sz="quarter" idx="11"/>
          </p:nvPr>
        </p:nvSpPr>
        <p:spPr/>
        <p:txBody>
          <a:bodyPr/>
          <a:lstStyle/>
          <a:p>
            <a:pPr>
              <a:defRPr/>
            </a:pPr>
            <a:endParaRPr lang="en-US">
              <a:solidFill>
                <a:srgbClr val="000000"/>
              </a:solidFill>
            </a:endParaRPr>
          </a:p>
        </p:txBody>
      </p:sp>
      <p:sp>
        <p:nvSpPr>
          <p:cNvPr id="7" name="Slide Number Placeholder 6"/>
          <p:cNvSpPr>
            <a:spLocks noGrp="1"/>
          </p:cNvSpPr>
          <p:nvPr>
            <p:ph type="sldNum" sz="quarter" idx="12"/>
          </p:nvPr>
        </p:nvSpPr>
        <p:spPr/>
        <p:txBody>
          <a:bodyPr/>
          <a:lstStyle/>
          <a:p>
            <a:pPr>
              <a:defRPr/>
            </a:pPr>
            <a:fld id="{97BCD1D5-828C-4CE7-8E76-58D3344AE53E}" type="slidenum">
              <a:rPr lang="en-US" smtClean="0">
                <a:solidFill>
                  <a:srgbClr val="000000"/>
                </a:solidFill>
              </a:rPr>
              <a:pPr>
                <a:defRPr/>
              </a:pPr>
              <a:t>‹#›</a:t>
            </a:fld>
            <a:endParaRPr lang="en-US">
              <a:solidFill>
                <a:srgbClr val="000000"/>
              </a:solidFill>
            </a:endParaRPr>
          </a:p>
        </p:txBody>
      </p:sp>
    </p:spTree>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eaLnBrk="0" fontAlgn="base" hangingPunct="0">
              <a:spcBef>
                <a:spcPct val="0"/>
              </a:spcBef>
              <a:spcAft>
                <a:spcPct val="0"/>
              </a:spcAft>
              <a:defRPr/>
            </a:pPr>
            <a:fld id="{56469B94-92E8-4EA6-A880-A3711B51BCC3}" type="datetimeFigureOut">
              <a:rPr lang="en-US" sz="2400" smtClean="0">
                <a:solidFill>
                  <a:srgbClr val="000000"/>
                </a:solidFill>
                <a:latin typeface="Times New Roman" pitchFamily="18" charset="0"/>
              </a:rPr>
              <a:pPr eaLnBrk="0" fontAlgn="base" hangingPunct="0">
                <a:spcBef>
                  <a:spcPct val="0"/>
                </a:spcBef>
                <a:spcAft>
                  <a:spcPct val="0"/>
                </a:spcAft>
                <a:defRPr/>
              </a:pPr>
              <a:t>9/25/2013</a:t>
            </a:fld>
            <a:endParaRPr lang="en-US" sz="2400">
              <a:solidFill>
                <a:srgbClr val="000000"/>
              </a:solidFill>
              <a:latin typeface="Times New Roman" pitchFamily="18" charset="0"/>
            </a:endParaRPr>
          </a:p>
        </p:txBody>
      </p:sp>
      <p:sp>
        <p:nvSpPr>
          <p:cNvPr id="6" name="Footer Placeholder 5"/>
          <p:cNvSpPr>
            <a:spLocks noGrp="1"/>
          </p:cNvSpPr>
          <p:nvPr>
            <p:ph type="ftr" sz="quarter" idx="11"/>
          </p:nvPr>
        </p:nvSpPr>
        <p:spPr/>
        <p:txBody>
          <a:bodyPr/>
          <a:lstStyle/>
          <a:p>
            <a:pPr>
              <a:defRPr/>
            </a:pPr>
            <a:endParaRPr lang="en-US">
              <a:solidFill>
                <a:srgbClr val="000000"/>
              </a:solidFill>
            </a:endParaRPr>
          </a:p>
        </p:txBody>
      </p:sp>
      <p:sp>
        <p:nvSpPr>
          <p:cNvPr id="7" name="Slide Number Placeholder 6"/>
          <p:cNvSpPr>
            <a:spLocks noGrp="1"/>
          </p:cNvSpPr>
          <p:nvPr>
            <p:ph type="sldNum" sz="quarter" idx="12"/>
          </p:nvPr>
        </p:nvSpPr>
        <p:spPr/>
        <p:txBody>
          <a:bodyPr/>
          <a:lstStyle/>
          <a:p>
            <a:pPr>
              <a:defRPr/>
            </a:pPr>
            <a:fld id="{136ECEB2-323F-4087-A0D3-3E68953C3D0E}" type="slidenum">
              <a:rPr lang="en-US" smtClean="0">
                <a:solidFill>
                  <a:srgbClr val="000000"/>
                </a:solidFill>
              </a:rPr>
              <a:pPr>
                <a:defRPr/>
              </a:pPr>
              <a:t>‹#›</a:t>
            </a:fld>
            <a:endParaRPr lang="en-US">
              <a:solidFill>
                <a:srgbClr val="000000"/>
              </a:solidFill>
            </a:endParaRPr>
          </a:p>
        </p:txBody>
      </p:sp>
    </p:spTree>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600200"/>
            <a:ext cx="8229600" cy="4525963"/>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eaLnBrk="0" fontAlgn="base" hangingPunct="0">
              <a:spcBef>
                <a:spcPct val="0"/>
              </a:spcBef>
              <a:spcAft>
                <a:spcPct val="0"/>
              </a:spcAft>
              <a:defRPr/>
            </a:pPr>
            <a:fld id="{2666D07A-FEE4-432D-A0E0-B0BAE81C7435}" type="datetimeFigureOut">
              <a:rPr lang="en-US" sz="2400" smtClean="0">
                <a:solidFill>
                  <a:srgbClr val="000000"/>
                </a:solidFill>
                <a:latin typeface="Times New Roman" pitchFamily="18" charset="0"/>
              </a:rPr>
              <a:pPr eaLnBrk="0" fontAlgn="base" hangingPunct="0">
                <a:spcBef>
                  <a:spcPct val="0"/>
                </a:spcBef>
                <a:spcAft>
                  <a:spcPct val="0"/>
                </a:spcAft>
                <a:defRPr/>
              </a:pPr>
              <a:t>9/25/2013</a:t>
            </a:fld>
            <a:endParaRPr lang="en-US" sz="2400">
              <a:solidFill>
                <a:srgbClr val="000000"/>
              </a:solidFill>
              <a:latin typeface="Times New Roman" pitchFamily="18" charset="0"/>
            </a:endParaRPr>
          </a:p>
        </p:txBody>
      </p:sp>
      <p:sp>
        <p:nvSpPr>
          <p:cNvPr id="5" name="Footer Placeholder 4"/>
          <p:cNvSpPr>
            <a:spLocks noGrp="1"/>
          </p:cNvSpPr>
          <p:nvPr>
            <p:ph type="ftr" sz="quarter" idx="11"/>
          </p:nvPr>
        </p:nvSpPr>
        <p:spPr/>
        <p:txBody>
          <a:bodyPr/>
          <a:lstStyle/>
          <a:p>
            <a:pPr>
              <a:defRPr/>
            </a:pPr>
            <a:endParaRPr lang="en-US">
              <a:solidFill>
                <a:srgbClr val="000000"/>
              </a:solidFill>
            </a:endParaRPr>
          </a:p>
        </p:txBody>
      </p:sp>
      <p:sp>
        <p:nvSpPr>
          <p:cNvPr id="6" name="Slide Number Placeholder 5"/>
          <p:cNvSpPr>
            <a:spLocks noGrp="1"/>
          </p:cNvSpPr>
          <p:nvPr>
            <p:ph type="sldNum" sz="quarter" idx="12"/>
          </p:nvPr>
        </p:nvSpPr>
        <p:spPr/>
        <p:txBody>
          <a:bodyPr/>
          <a:lstStyle/>
          <a:p>
            <a:pPr>
              <a:defRPr/>
            </a:pPr>
            <a:fld id="{0CB5B163-CC8D-474E-BA90-ED69B0351F0F}" type="slidenum">
              <a:rPr lang="en-US" smtClean="0">
                <a:solidFill>
                  <a:srgbClr val="000000"/>
                </a:solidFill>
              </a:rPr>
              <a:pPr>
                <a:defRPr/>
              </a:pPr>
              <a:t>‹#›</a:t>
            </a:fld>
            <a:endParaRPr lang="en-US">
              <a:solidFill>
                <a:srgbClr val="000000"/>
              </a:solidFill>
            </a:endParaRPr>
          </a:p>
        </p:txBody>
      </p:sp>
    </p:spTree>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a:prstGeom prst="rect">
            <a:avLst/>
          </a:prstGeo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eaLnBrk="0" fontAlgn="base" hangingPunct="0">
              <a:spcBef>
                <a:spcPct val="0"/>
              </a:spcBef>
              <a:spcAft>
                <a:spcPct val="0"/>
              </a:spcAft>
              <a:defRPr/>
            </a:pPr>
            <a:fld id="{C3687CEB-2F61-4227-AF64-8DECE38E2D6C}" type="datetimeFigureOut">
              <a:rPr lang="en-US" sz="2400" smtClean="0">
                <a:solidFill>
                  <a:srgbClr val="000000"/>
                </a:solidFill>
                <a:latin typeface="Times New Roman" pitchFamily="18" charset="0"/>
              </a:rPr>
              <a:pPr eaLnBrk="0" fontAlgn="base" hangingPunct="0">
                <a:spcBef>
                  <a:spcPct val="0"/>
                </a:spcBef>
                <a:spcAft>
                  <a:spcPct val="0"/>
                </a:spcAft>
                <a:defRPr/>
              </a:pPr>
              <a:t>9/25/2013</a:t>
            </a:fld>
            <a:endParaRPr lang="en-US" sz="2400">
              <a:solidFill>
                <a:srgbClr val="000000"/>
              </a:solidFill>
              <a:latin typeface="Times New Roman" pitchFamily="18" charset="0"/>
            </a:endParaRPr>
          </a:p>
        </p:txBody>
      </p:sp>
      <p:sp>
        <p:nvSpPr>
          <p:cNvPr id="5" name="Footer Placeholder 4"/>
          <p:cNvSpPr>
            <a:spLocks noGrp="1"/>
          </p:cNvSpPr>
          <p:nvPr>
            <p:ph type="ftr" sz="quarter" idx="11"/>
          </p:nvPr>
        </p:nvSpPr>
        <p:spPr/>
        <p:txBody>
          <a:bodyPr/>
          <a:lstStyle/>
          <a:p>
            <a:pPr>
              <a:defRPr/>
            </a:pPr>
            <a:endParaRPr lang="en-US">
              <a:solidFill>
                <a:srgbClr val="000000"/>
              </a:solidFill>
            </a:endParaRPr>
          </a:p>
        </p:txBody>
      </p:sp>
      <p:sp>
        <p:nvSpPr>
          <p:cNvPr id="6" name="Slide Number Placeholder 5"/>
          <p:cNvSpPr>
            <a:spLocks noGrp="1"/>
          </p:cNvSpPr>
          <p:nvPr>
            <p:ph type="sldNum" sz="quarter" idx="12"/>
          </p:nvPr>
        </p:nvSpPr>
        <p:spPr/>
        <p:txBody>
          <a:bodyPr/>
          <a:lstStyle/>
          <a:p>
            <a:pPr>
              <a:defRPr/>
            </a:pPr>
            <a:fld id="{5B6617E7-0115-4A44-8F37-6E6D6117C3B9}" type="slidenum">
              <a:rPr lang="en-US" smtClean="0">
                <a:solidFill>
                  <a:srgbClr val="000000"/>
                </a:solidFill>
              </a:rPr>
              <a:pPr>
                <a:defRPr/>
              </a:pPr>
              <a:t>‹#›</a:t>
            </a:fld>
            <a:endParaRPr lang="en-US">
              <a:solidFill>
                <a:srgbClr val="000000"/>
              </a:solidFill>
            </a:endParaRPr>
          </a:p>
        </p:txBody>
      </p:sp>
    </p:spTree>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txAndClipArt">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1066800" y="762000"/>
            <a:ext cx="7543800" cy="1143000"/>
          </a:xfrm>
          <a:prstGeom prst="rect">
            <a:avLst/>
          </a:prstGeo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1066801" y="2057400"/>
            <a:ext cx="3695700" cy="4191000"/>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lipArt Placeholder 3"/>
          <p:cNvSpPr>
            <a:spLocks noGrp="1"/>
          </p:cNvSpPr>
          <p:nvPr>
            <p:ph type="clipArt" sz="half" idx="2"/>
          </p:nvPr>
        </p:nvSpPr>
        <p:spPr>
          <a:xfrm>
            <a:off x="4914901" y="2057400"/>
            <a:ext cx="3695700" cy="4191000"/>
          </a:xfrm>
          <a:prstGeom prst="rect">
            <a:avLst/>
          </a:prstGeom>
        </p:spPr>
        <p:txBody>
          <a:bodyPr/>
          <a:lstStyle/>
          <a:p>
            <a:pPr lvl="0"/>
            <a:endParaRPr lang="en-US" noProof="0" smtClean="0"/>
          </a:p>
        </p:txBody>
      </p:sp>
    </p:spTree>
    <p:extLst>
      <p:ext uri="{BB962C8B-B14F-4D97-AF65-F5344CB8AC3E}">
        <p14:creationId xmlns:p14="http://schemas.microsoft.com/office/powerpoint/2010/main" val="100218258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1"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1"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22390728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192960431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90268153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73050"/>
            <a:ext cx="3008313" cy="1162050"/>
          </a:xfrm>
        </p:spPr>
        <p:txBody>
          <a:bodyPr/>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1"/>
            <a:ext cx="5111751"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435101"/>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126865785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1"/>
            <a:ext cx="5486400" cy="566738"/>
          </a:xfrm>
        </p:spPr>
        <p:txBody>
          <a:bodyPr/>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9"/>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64213919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theme" Target="../theme/theme2.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2.xml"/><Relationship Id="rId3" Type="http://schemas.openxmlformats.org/officeDocument/2006/relationships/slideLayout" Target="../slideLayouts/slideLayout27.xml"/><Relationship Id="rId7" Type="http://schemas.openxmlformats.org/officeDocument/2006/relationships/slideLayout" Target="../slideLayouts/slideLayout31.xml"/><Relationship Id="rId12" Type="http://schemas.openxmlformats.org/officeDocument/2006/relationships/theme" Target="../theme/theme3.xml"/><Relationship Id="rId2" Type="http://schemas.openxmlformats.org/officeDocument/2006/relationships/slideLayout" Target="../slideLayouts/slideLayout26.xml"/><Relationship Id="rId1" Type="http://schemas.openxmlformats.org/officeDocument/2006/relationships/slideLayout" Target="../slideLayouts/slideLayout25.xml"/><Relationship Id="rId6" Type="http://schemas.openxmlformats.org/officeDocument/2006/relationships/slideLayout" Target="../slideLayouts/slideLayout30.xml"/><Relationship Id="rId11" Type="http://schemas.openxmlformats.org/officeDocument/2006/relationships/slideLayout" Target="../slideLayouts/slideLayout35.xml"/><Relationship Id="rId5" Type="http://schemas.openxmlformats.org/officeDocument/2006/relationships/slideLayout" Target="../slideLayouts/slideLayout29.xml"/><Relationship Id="rId10" Type="http://schemas.openxmlformats.org/officeDocument/2006/relationships/slideLayout" Target="../slideLayouts/slideLayout34.xml"/><Relationship Id="rId4" Type="http://schemas.openxmlformats.org/officeDocument/2006/relationships/slideLayout" Target="../slideLayouts/slideLayout28.xml"/><Relationship Id="rId9" Type="http://schemas.openxmlformats.org/officeDocument/2006/relationships/slideLayout" Target="../slideLayouts/slideLayout33.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3.xml"/><Relationship Id="rId13" Type="http://schemas.openxmlformats.org/officeDocument/2006/relationships/theme" Target="../theme/theme4.xml"/><Relationship Id="rId3" Type="http://schemas.openxmlformats.org/officeDocument/2006/relationships/slideLayout" Target="../slideLayouts/slideLayout38.xml"/><Relationship Id="rId7" Type="http://schemas.openxmlformats.org/officeDocument/2006/relationships/slideLayout" Target="../slideLayouts/slideLayout42.xml"/><Relationship Id="rId12" Type="http://schemas.openxmlformats.org/officeDocument/2006/relationships/slideLayout" Target="../slideLayouts/slideLayout47.xml"/><Relationship Id="rId2" Type="http://schemas.openxmlformats.org/officeDocument/2006/relationships/slideLayout" Target="../slideLayouts/slideLayout37.xml"/><Relationship Id="rId1" Type="http://schemas.openxmlformats.org/officeDocument/2006/relationships/slideLayout" Target="../slideLayouts/slideLayout36.xml"/><Relationship Id="rId6" Type="http://schemas.openxmlformats.org/officeDocument/2006/relationships/slideLayout" Target="../slideLayouts/slideLayout41.xml"/><Relationship Id="rId11" Type="http://schemas.openxmlformats.org/officeDocument/2006/relationships/slideLayout" Target="../slideLayouts/slideLayout46.xml"/><Relationship Id="rId5" Type="http://schemas.openxmlformats.org/officeDocument/2006/relationships/slideLayout" Target="../slideLayouts/slideLayout40.xml"/><Relationship Id="rId15" Type="http://schemas.openxmlformats.org/officeDocument/2006/relationships/image" Target="../media/image5.jpeg"/><Relationship Id="rId10" Type="http://schemas.openxmlformats.org/officeDocument/2006/relationships/slideLayout" Target="../slideLayouts/slideLayout45.xml"/><Relationship Id="rId4" Type="http://schemas.openxmlformats.org/officeDocument/2006/relationships/slideLayout" Target="../slideLayouts/slideLayout39.xml"/><Relationship Id="rId9" Type="http://schemas.openxmlformats.org/officeDocument/2006/relationships/slideLayout" Target="../slideLayouts/slideLayout44.xml"/><Relationship Id="rId14" Type="http://schemas.openxmlformats.org/officeDocument/2006/relationships/image" Target="../media/image4.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1589" y="1"/>
            <a:ext cx="9142412" cy="6872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51" name="Rectangle 3"/>
          <p:cNvSpPr>
            <a:spLocks noGrp="1" noChangeArrowheads="1"/>
          </p:cNvSpPr>
          <p:nvPr>
            <p:ph type="title"/>
          </p:nvPr>
        </p:nvSpPr>
        <p:spPr bwMode="auto">
          <a:xfrm>
            <a:off x="1066800" y="762000"/>
            <a:ext cx="75438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p>
            <a:pPr lvl="0"/>
            <a:r>
              <a:rPr lang="en-US" smtClean="0"/>
              <a:t>Click to edit Master title style</a:t>
            </a:r>
          </a:p>
        </p:txBody>
      </p:sp>
      <p:sp>
        <p:nvSpPr>
          <p:cNvPr id="2052" name="Rectangle 4"/>
          <p:cNvSpPr>
            <a:spLocks noGrp="1" noChangeArrowheads="1"/>
          </p:cNvSpPr>
          <p:nvPr>
            <p:ph type="body" idx="1"/>
          </p:nvPr>
        </p:nvSpPr>
        <p:spPr bwMode="auto">
          <a:xfrm>
            <a:off x="1066800" y="2057400"/>
            <a:ext cx="7543800" cy="4191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2053" name="Line 6"/>
          <p:cNvSpPr>
            <a:spLocks noChangeShapeType="1"/>
          </p:cNvSpPr>
          <p:nvPr/>
        </p:nvSpPr>
        <p:spPr bwMode="auto">
          <a:xfrm>
            <a:off x="1066800" y="1981200"/>
            <a:ext cx="7543800" cy="0"/>
          </a:xfrm>
          <a:prstGeom prst="line">
            <a:avLst/>
          </a:prstGeom>
          <a:noFill/>
          <a:ln w="28575">
            <a:solidFill>
              <a:srgbClr val="A5002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fontAlgn="base" hangingPunct="0">
              <a:spcBef>
                <a:spcPct val="0"/>
              </a:spcBef>
              <a:spcAft>
                <a:spcPct val="0"/>
              </a:spcAft>
            </a:pPr>
            <a:endParaRPr lang="en-US" sz="2400">
              <a:solidFill>
                <a:srgbClr val="000000"/>
              </a:solidFill>
              <a:latin typeface="Times New Roman" pitchFamily="18" charset="0"/>
            </a:endParaRPr>
          </a:p>
        </p:txBody>
      </p:sp>
      <p:sp>
        <p:nvSpPr>
          <p:cNvPr id="2054" name="Text Box 7"/>
          <p:cNvSpPr txBox="1">
            <a:spLocks noChangeArrowheads="1"/>
          </p:cNvSpPr>
          <p:nvPr/>
        </p:nvSpPr>
        <p:spPr bwMode="auto">
          <a:xfrm>
            <a:off x="0" y="6629401"/>
            <a:ext cx="3657600" cy="2462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0" fontAlgn="base" hangingPunct="0">
              <a:spcBef>
                <a:spcPct val="50000"/>
              </a:spcBef>
              <a:spcAft>
                <a:spcPct val="0"/>
              </a:spcAft>
              <a:defRPr/>
            </a:pPr>
            <a:r>
              <a:rPr lang="en-US" sz="1000" smtClean="0">
                <a:solidFill>
                  <a:srgbClr val="000000"/>
                </a:solidFill>
                <a:latin typeface="Garamond" pitchFamily="18" charset="0"/>
              </a:rPr>
              <a:t>© Business &amp; Legal Reports, Inc. 1106</a:t>
            </a:r>
          </a:p>
        </p:txBody>
      </p:sp>
    </p:spTree>
    <p:extLst>
      <p:ext uri="{BB962C8B-B14F-4D97-AF65-F5344CB8AC3E}">
        <p14:creationId xmlns:p14="http://schemas.microsoft.com/office/powerpoint/2010/main" val="3604789317"/>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Lst>
  <p:timing>
    <p:tnLst>
      <p:par>
        <p:cTn id="1" dur="indefinite" restart="never" nodeType="tmRoot"/>
      </p:par>
    </p:tnLst>
  </p:timing>
  <p:txStyles>
    <p:titleStyle>
      <a:lvl1pPr algn="l" rtl="0" eaLnBrk="0" fontAlgn="base" hangingPunct="0">
        <a:spcBef>
          <a:spcPct val="0"/>
        </a:spcBef>
        <a:spcAft>
          <a:spcPct val="0"/>
        </a:spcAft>
        <a:defRPr sz="4400" b="1">
          <a:solidFill>
            <a:schemeClr val="tx2"/>
          </a:solidFill>
          <a:latin typeface="+mj-lt"/>
          <a:ea typeface="+mj-ea"/>
          <a:cs typeface="+mj-cs"/>
        </a:defRPr>
      </a:lvl1pPr>
      <a:lvl2pPr algn="l" rtl="0" eaLnBrk="0" fontAlgn="base" hangingPunct="0">
        <a:spcBef>
          <a:spcPct val="0"/>
        </a:spcBef>
        <a:spcAft>
          <a:spcPct val="0"/>
        </a:spcAft>
        <a:defRPr sz="4400" b="1">
          <a:solidFill>
            <a:schemeClr val="tx2"/>
          </a:solidFill>
          <a:latin typeface="Arial" charset="0"/>
        </a:defRPr>
      </a:lvl2pPr>
      <a:lvl3pPr algn="l" rtl="0" eaLnBrk="0" fontAlgn="base" hangingPunct="0">
        <a:spcBef>
          <a:spcPct val="0"/>
        </a:spcBef>
        <a:spcAft>
          <a:spcPct val="0"/>
        </a:spcAft>
        <a:defRPr sz="4400" b="1">
          <a:solidFill>
            <a:schemeClr val="tx2"/>
          </a:solidFill>
          <a:latin typeface="Arial" charset="0"/>
        </a:defRPr>
      </a:lvl3pPr>
      <a:lvl4pPr algn="l" rtl="0" eaLnBrk="0" fontAlgn="base" hangingPunct="0">
        <a:spcBef>
          <a:spcPct val="0"/>
        </a:spcBef>
        <a:spcAft>
          <a:spcPct val="0"/>
        </a:spcAft>
        <a:defRPr sz="4400" b="1">
          <a:solidFill>
            <a:schemeClr val="tx2"/>
          </a:solidFill>
          <a:latin typeface="Arial" charset="0"/>
        </a:defRPr>
      </a:lvl4pPr>
      <a:lvl5pPr algn="l" rtl="0" eaLnBrk="0" fontAlgn="base" hangingPunct="0">
        <a:spcBef>
          <a:spcPct val="0"/>
        </a:spcBef>
        <a:spcAft>
          <a:spcPct val="0"/>
        </a:spcAft>
        <a:defRPr sz="4400" b="1">
          <a:solidFill>
            <a:schemeClr val="tx2"/>
          </a:solidFill>
          <a:latin typeface="Arial" charset="0"/>
        </a:defRPr>
      </a:lvl5pPr>
      <a:lvl6pPr marL="457200" algn="l" rtl="0" fontAlgn="base">
        <a:spcBef>
          <a:spcPct val="0"/>
        </a:spcBef>
        <a:spcAft>
          <a:spcPct val="0"/>
        </a:spcAft>
        <a:defRPr sz="4400" b="1">
          <a:solidFill>
            <a:schemeClr val="tx2"/>
          </a:solidFill>
          <a:latin typeface="Arial" charset="0"/>
        </a:defRPr>
      </a:lvl6pPr>
      <a:lvl7pPr marL="914400" algn="l" rtl="0" fontAlgn="base">
        <a:spcBef>
          <a:spcPct val="0"/>
        </a:spcBef>
        <a:spcAft>
          <a:spcPct val="0"/>
        </a:spcAft>
        <a:defRPr sz="4400" b="1">
          <a:solidFill>
            <a:schemeClr val="tx2"/>
          </a:solidFill>
          <a:latin typeface="Arial" charset="0"/>
        </a:defRPr>
      </a:lvl7pPr>
      <a:lvl8pPr marL="1371600" algn="l" rtl="0" fontAlgn="base">
        <a:spcBef>
          <a:spcPct val="0"/>
        </a:spcBef>
        <a:spcAft>
          <a:spcPct val="0"/>
        </a:spcAft>
        <a:defRPr sz="4400" b="1">
          <a:solidFill>
            <a:schemeClr val="tx2"/>
          </a:solidFill>
          <a:latin typeface="Arial" charset="0"/>
        </a:defRPr>
      </a:lvl8pPr>
      <a:lvl9pPr marL="1828800" algn="l" rtl="0" fontAlgn="base">
        <a:spcBef>
          <a:spcPct val="0"/>
        </a:spcBef>
        <a:spcAft>
          <a:spcPct val="0"/>
        </a:spcAft>
        <a:defRPr sz="4400" b="1">
          <a:solidFill>
            <a:schemeClr val="tx2"/>
          </a:solidFill>
          <a:latin typeface="Arial" charset="0"/>
        </a:defRPr>
      </a:lvl9pPr>
    </p:titleStyle>
    <p:bodyStyle>
      <a:lvl1pPr marL="342900" indent="-342900" algn="l" rtl="0" eaLnBrk="0" fontAlgn="base" hangingPunct="0">
        <a:lnSpc>
          <a:spcPct val="90000"/>
        </a:lnSpc>
        <a:spcBef>
          <a:spcPct val="25000"/>
        </a:spcBef>
        <a:spcAft>
          <a:spcPct val="0"/>
        </a:spcAft>
        <a:buClr>
          <a:srgbClr val="800000"/>
        </a:buClr>
        <a:defRPr sz="2800">
          <a:solidFill>
            <a:schemeClr val="tx1"/>
          </a:solidFill>
          <a:latin typeface="+mn-lt"/>
          <a:ea typeface="+mn-ea"/>
          <a:cs typeface="+mn-cs"/>
        </a:defRPr>
      </a:lvl1pPr>
      <a:lvl2pPr marL="341313" indent="-227013" algn="l" rtl="0" eaLnBrk="0" fontAlgn="base" hangingPunct="0">
        <a:lnSpc>
          <a:spcPct val="90000"/>
        </a:lnSpc>
        <a:spcBef>
          <a:spcPct val="25000"/>
        </a:spcBef>
        <a:spcAft>
          <a:spcPct val="0"/>
        </a:spcAft>
        <a:buClr>
          <a:srgbClr val="800000"/>
        </a:buClr>
        <a:buSzPct val="115000"/>
        <a:buFont typeface="Times" pitchFamily="18" charset="0"/>
        <a:buChar char="•"/>
        <a:defRPr sz="2800">
          <a:solidFill>
            <a:schemeClr val="tx1"/>
          </a:solidFill>
          <a:latin typeface="+mn-lt"/>
        </a:defRPr>
      </a:lvl2pPr>
      <a:lvl3pPr marL="620713" indent="-165100" algn="l" rtl="0" eaLnBrk="0" fontAlgn="base" hangingPunct="0">
        <a:lnSpc>
          <a:spcPct val="90000"/>
        </a:lnSpc>
        <a:spcBef>
          <a:spcPct val="25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bwMode="auto">
          <a:xfrm>
            <a:off x="457200" y="550863"/>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5123" name="Rectangle 3"/>
          <p:cNvSpPr>
            <a:spLocks noGrp="1" noChangeArrowheads="1"/>
          </p:cNvSpPr>
          <p:nvPr>
            <p:ph type="body" idx="1"/>
          </p:nvPr>
        </p:nvSpPr>
        <p:spPr bwMode="auto">
          <a:xfrm>
            <a:off x="457200" y="1600201"/>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5124" name="Rectangle 4"/>
          <p:cNvSpPr>
            <a:spLocks noChangeArrowheads="1"/>
          </p:cNvSpPr>
          <p:nvPr/>
        </p:nvSpPr>
        <p:spPr bwMode="auto">
          <a:xfrm>
            <a:off x="0" y="1"/>
            <a:ext cx="9144000" cy="485775"/>
          </a:xfrm>
          <a:prstGeom prst="rect">
            <a:avLst/>
          </a:prstGeom>
          <a:gradFill rotWithShape="1">
            <a:gsLst>
              <a:gs pos="0">
                <a:srgbClr val="A50021"/>
              </a:gs>
              <a:gs pos="100000">
                <a:srgbClr val="A50021">
                  <a:alpha val="6000"/>
                </a:srgbClr>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fontAlgn="base" hangingPunct="0">
              <a:spcBef>
                <a:spcPct val="0"/>
              </a:spcBef>
              <a:spcAft>
                <a:spcPct val="0"/>
              </a:spcAft>
            </a:pPr>
            <a:endParaRPr lang="en-US" sz="2400">
              <a:solidFill>
                <a:srgbClr val="000000"/>
              </a:solidFill>
              <a:latin typeface="Times New Roman" pitchFamily="18" charset="0"/>
            </a:endParaRPr>
          </a:p>
        </p:txBody>
      </p:sp>
      <p:sp>
        <p:nvSpPr>
          <p:cNvPr id="5125" name="Text Box 5"/>
          <p:cNvSpPr txBox="1">
            <a:spLocks noChangeArrowheads="1"/>
          </p:cNvSpPr>
          <p:nvPr/>
        </p:nvSpPr>
        <p:spPr bwMode="auto">
          <a:xfrm>
            <a:off x="0" y="6613525"/>
            <a:ext cx="3657600" cy="4770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0" fontAlgn="base" hangingPunct="0">
              <a:spcBef>
                <a:spcPct val="50000"/>
              </a:spcBef>
              <a:spcAft>
                <a:spcPct val="0"/>
              </a:spcAft>
              <a:defRPr/>
            </a:pPr>
            <a:r>
              <a:rPr lang="en-US" sz="1000" smtClean="0">
                <a:solidFill>
                  <a:srgbClr val="000000"/>
                </a:solidFill>
                <a:latin typeface="Garamond" pitchFamily="18" charset="0"/>
              </a:rPr>
              <a:t>© Business &amp; Legal Reports, Inc. 1106</a:t>
            </a:r>
          </a:p>
          <a:p>
            <a:pPr eaLnBrk="0" fontAlgn="base" hangingPunct="0">
              <a:spcBef>
                <a:spcPct val="50000"/>
              </a:spcBef>
              <a:spcAft>
                <a:spcPct val="0"/>
              </a:spcAft>
              <a:defRPr/>
            </a:pPr>
            <a:endParaRPr lang="en-US" sz="1000" smtClean="0">
              <a:solidFill>
                <a:srgbClr val="000000"/>
              </a:solidFill>
              <a:latin typeface="Garamond" pitchFamily="18" charset="0"/>
            </a:endParaRPr>
          </a:p>
        </p:txBody>
      </p:sp>
    </p:spTree>
    <p:extLst>
      <p:ext uri="{BB962C8B-B14F-4D97-AF65-F5344CB8AC3E}">
        <p14:creationId xmlns:p14="http://schemas.microsoft.com/office/powerpoint/2010/main" val="4065983176"/>
      </p:ext>
    </p:extLst>
  </p:cSld>
  <p:clrMap bg1="lt1" tx1="dk1" bg2="lt2" tx2="dk2" accent1="accent1" accent2="accent2" accent3="accent3" accent4="accent4" accent5="accent5" accent6="accent6" hlink="hlink" folHlink="folHlink"/>
  <p:sldLayoutIdLst>
    <p:sldLayoutId id="2147483686" r:id="rId1"/>
    <p:sldLayoutId id="2147483687" r:id="rId2"/>
    <p:sldLayoutId id="2147483688" r:id="rId3"/>
    <p:sldLayoutId id="2147483689" r:id="rId4"/>
    <p:sldLayoutId id="2147483690" r:id="rId5"/>
    <p:sldLayoutId id="2147483691" r:id="rId6"/>
    <p:sldLayoutId id="2147483692" r:id="rId7"/>
    <p:sldLayoutId id="2147483693" r:id="rId8"/>
    <p:sldLayoutId id="2147483694" r:id="rId9"/>
    <p:sldLayoutId id="2147483695" r:id="rId10"/>
    <p:sldLayoutId id="2147483696" r:id="rId11"/>
    <p:sldLayoutId id="2147483697" r:id="rId12"/>
  </p:sldLayoutIdLst>
  <p:timing>
    <p:tnLst>
      <p:par>
        <p:cTn id="1" dur="indefinite" restart="never" nodeType="tmRoot"/>
      </p:par>
    </p:tnLst>
  </p:timing>
  <p:txStyles>
    <p:titleStyle>
      <a:lvl1pPr algn="ctr" rtl="0" eaLnBrk="0" fontAlgn="base" hangingPunct="0">
        <a:spcBef>
          <a:spcPct val="0"/>
        </a:spcBef>
        <a:spcAft>
          <a:spcPct val="0"/>
        </a:spcAft>
        <a:defRPr sz="4400" b="1">
          <a:solidFill>
            <a:schemeClr val="tx2"/>
          </a:solidFill>
          <a:latin typeface="+mj-lt"/>
          <a:ea typeface="+mj-ea"/>
          <a:cs typeface="+mj-cs"/>
        </a:defRPr>
      </a:lvl1pPr>
      <a:lvl2pPr algn="ctr" rtl="0" eaLnBrk="0" fontAlgn="base" hangingPunct="0">
        <a:spcBef>
          <a:spcPct val="0"/>
        </a:spcBef>
        <a:spcAft>
          <a:spcPct val="0"/>
        </a:spcAft>
        <a:defRPr sz="4400" b="1">
          <a:solidFill>
            <a:schemeClr val="tx2"/>
          </a:solidFill>
          <a:latin typeface="Arial" charset="0"/>
          <a:cs typeface="Arial" charset="0"/>
        </a:defRPr>
      </a:lvl2pPr>
      <a:lvl3pPr algn="ctr" rtl="0" eaLnBrk="0" fontAlgn="base" hangingPunct="0">
        <a:spcBef>
          <a:spcPct val="0"/>
        </a:spcBef>
        <a:spcAft>
          <a:spcPct val="0"/>
        </a:spcAft>
        <a:defRPr sz="4400" b="1">
          <a:solidFill>
            <a:schemeClr val="tx2"/>
          </a:solidFill>
          <a:latin typeface="Arial" charset="0"/>
          <a:cs typeface="Arial" charset="0"/>
        </a:defRPr>
      </a:lvl3pPr>
      <a:lvl4pPr algn="ctr" rtl="0" eaLnBrk="0" fontAlgn="base" hangingPunct="0">
        <a:spcBef>
          <a:spcPct val="0"/>
        </a:spcBef>
        <a:spcAft>
          <a:spcPct val="0"/>
        </a:spcAft>
        <a:defRPr sz="4400" b="1">
          <a:solidFill>
            <a:schemeClr val="tx2"/>
          </a:solidFill>
          <a:latin typeface="Arial" charset="0"/>
          <a:cs typeface="Arial" charset="0"/>
        </a:defRPr>
      </a:lvl4pPr>
      <a:lvl5pPr algn="ctr" rtl="0" eaLnBrk="0" fontAlgn="base" hangingPunct="0">
        <a:spcBef>
          <a:spcPct val="0"/>
        </a:spcBef>
        <a:spcAft>
          <a:spcPct val="0"/>
        </a:spcAft>
        <a:defRPr sz="4400" b="1">
          <a:solidFill>
            <a:schemeClr val="tx2"/>
          </a:solidFill>
          <a:latin typeface="Arial" charset="0"/>
          <a:cs typeface="Arial" charset="0"/>
        </a:defRPr>
      </a:lvl5pPr>
      <a:lvl6pPr marL="457200" algn="ctr" rtl="0" fontAlgn="base">
        <a:spcBef>
          <a:spcPct val="0"/>
        </a:spcBef>
        <a:spcAft>
          <a:spcPct val="0"/>
        </a:spcAft>
        <a:defRPr sz="4400" b="1">
          <a:solidFill>
            <a:schemeClr val="tx2"/>
          </a:solidFill>
          <a:latin typeface="Arial" charset="0"/>
          <a:cs typeface="Arial" charset="0"/>
        </a:defRPr>
      </a:lvl6pPr>
      <a:lvl7pPr marL="914400" algn="ctr" rtl="0" fontAlgn="base">
        <a:spcBef>
          <a:spcPct val="0"/>
        </a:spcBef>
        <a:spcAft>
          <a:spcPct val="0"/>
        </a:spcAft>
        <a:defRPr sz="4400" b="1">
          <a:solidFill>
            <a:schemeClr val="tx2"/>
          </a:solidFill>
          <a:latin typeface="Arial" charset="0"/>
          <a:cs typeface="Arial" charset="0"/>
        </a:defRPr>
      </a:lvl7pPr>
      <a:lvl8pPr marL="1371600" algn="ctr" rtl="0" fontAlgn="base">
        <a:spcBef>
          <a:spcPct val="0"/>
        </a:spcBef>
        <a:spcAft>
          <a:spcPct val="0"/>
        </a:spcAft>
        <a:defRPr sz="4400" b="1">
          <a:solidFill>
            <a:schemeClr val="tx2"/>
          </a:solidFill>
          <a:latin typeface="Arial" charset="0"/>
          <a:cs typeface="Arial" charset="0"/>
        </a:defRPr>
      </a:lvl8pPr>
      <a:lvl9pPr marL="1828800" algn="ctr" rtl="0" fontAlgn="base">
        <a:spcBef>
          <a:spcPct val="0"/>
        </a:spcBef>
        <a:spcAft>
          <a:spcPct val="0"/>
        </a:spcAft>
        <a:defRPr sz="4400" b="1">
          <a:solidFill>
            <a:schemeClr val="tx2"/>
          </a:solidFill>
          <a:latin typeface="Arial" charset="0"/>
          <a:cs typeface="Arial" charset="0"/>
        </a:defRPr>
      </a:lvl9pPr>
    </p:titleStyle>
    <p:bodyStyle>
      <a:lvl1pPr marL="228600" indent="-228600" algn="l" rtl="0" eaLnBrk="0" fontAlgn="base" hangingPunct="0">
        <a:spcBef>
          <a:spcPct val="20000"/>
        </a:spcBef>
        <a:spcAft>
          <a:spcPct val="0"/>
        </a:spcAft>
        <a:buClr>
          <a:srgbClr val="800000"/>
        </a:buClr>
        <a:buSzPct val="115000"/>
        <a:buChar char="•"/>
        <a:defRPr sz="2800">
          <a:solidFill>
            <a:schemeClr val="tx1"/>
          </a:solidFill>
          <a:latin typeface="+mn-lt"/>
          <a:ea typeface="+mn-ea"/>
          <a:cs typeface="+mn-cs"/>
        </a:defRPr>
      </a:lvl1pPr>
      <a:lvl2pPr marL="742950" indent="-285750" algn="l" rtl="0" eaLnBrk="0" fontAlgn="base" hangingPunct="0">
        <a:lnSpc>
          <a:spcPct val="90000"/>
        </a:lnSpc>
        <a:spcBef>
          <a:spcPct val="25000"/>
        </a:spcBef>
        <a:spcAft>
          <a:spcPct val="0"/>
        </a:spcAft>
        <a:buChar char="–"/>
        <a:defRPr sz="2400">
          <a:solidFill>
            <a:schemeClr val="tx1"/>
          </a:solidFill>
          <a:latin typeface="+mn-lt"/>
          <a:cs typeface="+mn-cs"/>
        </a:defRPr>
      </a:lvl2pPr>
      <a:lvl3pPr marL="1143000" indent="-228600" algn="l" rtl="0" eaLnBrk="0" fontAlgn="base" hangingPunct="0">
        <a:spcBef>
          <a:spcPct val="20000"/>
        </a:spcBef>
        <a:spcAft>
          <a:spcPct val="0"/>
        </a:spcAft>
        <a:buChar char="•"/>
        <a:defRPr sz="2400">
          <a:solidFill>
            <a:schemeClr val="tx1"/>
          </a:solidFill>
          <a:latin typeface="+mn-lt"/>
          <a:cs typeface="+mn-cs"/>
        </a:defRPr>
      </a:lvl3pPr>
      <a:lvl4pPr marL="1600200" indent="-228600" algn="l" rtl="0" eaLnBrk="0" fontAlgn="base" hangingPunct="0">
        <a:spcBef>
          <a:spcPct val="20000"/>
        </a:spcBef>
        <a:spcAft>
          <a:spcPct val="0"/>
        </a:spcAft>
        <a:buChar char="–"/>
        <a:defRPr sz="2000">
          <a:solidFill>
            <a:schemeClr val="tx1"/>
          </a:solidFill>
          <a:latin typeface="+mn-lt"/>
          <a:cs typeface="+mn-cs"/>
        </a:defRPr>
      </a:lvl4pPr>
      <a:lvl5pPr marL="2057400" indent="-228600" algn="l" rtl="0" eaLnBrk="0" fontAlgn="base" hangingPunct="0">
        <a:spcBef>
          <a:spcPct val="20000"/>
        </a:spcBef>
        <a:spcAft>
          <a:spcPct val="0"/>
        </a:spcAft>
        <a:buChar char="»"/>
        <a:defRPr sz="2000">
          <a:solidFill>
            <a:schemeClr val="tx1"/>
          </a:solidFill>
          <a:latin typeface="+mn-lt"/>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bwMode="auto">
          <a:xfrm>
            <a:off x="457200" y="550863"/>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3075" name="Rectangle 3"/>
          <p:cNvSpPr>
            <a:spLocks noGrp="1" noChangeArrowheads="1"/>
          </p:cNvSpPr>
          <p:nvPr>
            <p:ph type="body" idx="1"/>
          </p:nvPr>
        </p:nvSpPr>
        <p:spPr bwMode="auto">
          <a:xfrm>
            <a:off x="457200" y="1600201"/>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26980" name="Rectangle 4"/>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lvl1pPr>
          </a:lstStyle>
          <a:p>
            <a:pPr eaLnBrk="0" fontAlgn="base" hangingPunct="0">
              <a:spcBef>
                <a:spcPct val="0"/>
              </a:spcBef>
              <a:spcAft>
                <a:spcPct val="0"/>
              </a:spcAft>
              <a:defRPr/>
            </a:pPr>
            <a:endParaRPr lang="en-US">
              <a:solidFill>
                <a:srgbClr val="000000"/>
              </a:solidFill>
              <a:latin typeface="Times New Roman" pitchFamily="18" charset="0"/>
            </a:endParaRPr>
          </a:p>
        </p:txBody>
      </p:sp>
      <p:sp>
        <p:nvSpPr>
          <p:cNvPr id="126981" name="Rectangle 5"/>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lvl1pPr>
          </a:lstStyle>
          <a:p>
            <a:pPr eaLnBrk="0" fontAlgn="base" hangingPunct="0">
              <a:spcBef>
                <a:spcPct val="0"/>
              </a:spcBef>
              <a:spcAft>
                <a:spcPct val="0"/>
              </a:spcAft>
              <a:defRPr/>
            </a:pPr>
            <a:fld id="{16DF4F44-B9BC-47C7-A979-33F0BA7B269E}" type="slidenum">
              <a:rPr lang="en-US">
                <a:solidFill>
                  <a:srgbClr val="000000"/>
                </a:solidFill>
                <a:latin typeface="Times New Roman" pitchFamily="18" charset="0"/>
              </a:rPr>
              <a:pPr eaLnBrk="0" fontAlgn="base" hangingPunct="0">
                <a:spcBef>
                  <a:spcPct val="0"/>
                </a:spcBef>
                <a:spcAft>
                  <a:spcPct val="0"/>
                </a:spcAft>
                <a:defRPr/>
              </a:pPr>
              <a:t>‹#›</a:t>
            </a:fld>
            <a:endParaRPr lang="en-US">
              <a:solidFill>
                <a:srgbClr val="000000"/>
              </a:solidFill>
              <a:latin typeface="Times New Roman" pitchFamily="18" charset="0"/>
            </a:endParaRPr>
          </a:p>
        </p:txBody>
      </p:sp>
      <p:sp>
        <p:nvSpPr>
          <p:cNvPr id="3078" name="Rectangle 6"/>
          <p:cNvSpPr>
            <a:spLocks noChangeArrowheads="1"/>
          </p:cNvSpPr>
          <p:nvPr/>
        </p:nvSpPr>
        <p:spPr bwMode="auto">
          <a:xfrm>
            <a:off x="0" y="1"/>
            <a:ext cx="9144000" cy="485775"/>
          </a:xfrm>
          <a:prstGeom prst="rect">
            <a:avLst/>
          </a:prstGeom>
          <a:gradFill rotWithShape="1">
            <a:gsLst>
              <a:gs pos="0">
                <a:srgbClr val="A50021"/>
              </a:gs>
              <a:gs pos="100000">
                <a:srgbClr val="A50021">
                  <a:alpha val="6000"/>
                </a:srgbClr>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fontAlgn="base" hangingPunct="0">
              <a:spcBef>
                <a:spcPct val="0"/>
              </a:spcBef>
              <a:spcAft>
                <a:spcPct val="0"/>
              </a:spcAft>
            </a:pPr>
            <a:endParaRPr lang="en-US" sz="2400">
              <a:solidFill>
                <a:srgbClr val="000000"/>
              </a:solidFill>
              <a:latin typeface="Times New Roman" pitchFamily="18" charset="0"/>
            </a:endParaRPr>
          </a:p>
        </p:txBody>
      </p:sp>
      <p:sp>
        <p:nvSpPr>
          <p:cNvPr id="3079" name="Text Box 7"/>
          <p:cNvSpPr txBox="1">
            <a:spLocks noChangeArrowheads="1"/>
          </p:cNvSpPr>
          <p:nvPr/>
        </p:nvSpPr>
        <p:spPr bwMode="auto">
          <a:xfrm>
            <a:off x="0" y="6613526"/>
            <a:ext cx="3657600" cy="2462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0" fontAlgn="base" hangingPunct="0">
              <a:spcBef>
                <a:spcPct val="50000"/>
              </a:spcBef>
              <a:spcAft>
                <a:spcPct val="0"/>
              </a:spcAft>
              <a:defRPr/>
            </a:pPr>
            <a:r>
              <a:rPr lang="en-US" sz="1000" smtClean="0">
                <a:solidFill>
                  <a:srgbClr val="000000"/>
                </a:solidFill>
                <a:latin typeface="Garamond" pitchFamily="18" charset="0"/>
              </a:rPr>
              <a:t>© Business &amp; Legal Reports, Inc. 1106</a:t>
            </a:r>
          </a:p>
        </p:txBody>
      </p:sp>
    </p:spTree>
    <p:extLst>
      <p:ext uri="{BB962C8B-B14F-4D97-AF65-F5344CB8AC3E}">
        <p14:creationId xmlns:p14="http://schemas.microsoft.com/office/powerpoint/2010/main" val="3105685216"/>
      </p:ext>
    </p:extLst>
  </p:cSld>
  <p:clrMap bg1="lt1" tx1="dk1" bg2="lt2" tx2="dk2" accent1="accent1" accent2="accent2" accent3="accent3" accent4="accent4" accent5="accent5" accent6="accent6" hlink="hlink" folHlink="folHlink"/>
  <p:sldLayoutIdLst>
    <p:sldLayoutId id="2147483699" r:id="rId1"/>
    <p:sldLayoutId id="2147483700" r:id="rId2"/>
    <p:sldLayoutId id="2147483701" r:id="rId3"/>
    <p:sldLayoutId id="2147483702" r:id="rId4"/>
    <p:sldLayoutId id="2147483703" r:id="rId5"/>
    <p:sldLayoutId id="2147483704" r:id="rId6"/>
    <p:sldLayoutId id="2147483705" r:id="rId7"/>
    <p:sldLayoutId id="2147483706" r:id="rId8"/>
    <p:sldLayoutId id="2147483707" r:id="rId9"/>
    <p:sldLayoutId id="2147483708" r:id="rId10"/>
    <p:sldLayoutId id="2147483709" r:id="rId11"/>
  </p:sldLayoutIdLst>
  <p:timing>
    <p:tnLst>
      <p:par>
        <p:cTn id="1" dur="indefinite" restart="never" nodeType="tmRoot"/>
      </p:par>
    </p:tnLst>
  </p:timing>
  <p:txStyles>
    <p:titleStyle>
      <a:lvl1pPr algn="ctr" rtl="0" eaLnBrk="0" fontAlgn="base" hangingPunct="0">
        <a:spcBef>
          <a:spcPct val="0"/>
        </a:spcBef>
        <a:spcAft>
          <a:spcPct val="0"/>
        </a:spcAft>
        <a:defRPr sz="4400" b="1">
          <a:solidFill>
            <a:schemeClr val="tx2"/>
          </a:solidFill>
          <a:latin typeface="+mj-lt"/>
          <a:ea typeface="+mj-ea"/>
          <a:cs typeface="+mj-cs"/>
        </a:defRPr>
      </a:lvl1pPr>
      <a:lvl2pPr algn="ctr" rtl="0" eaLnBrk="0" fontAlgn="base" hangingPunct="0">
        <a:spcBef>
          <a:spcPct val="0"/>
        </a:spcBef>
        <a:spcAft>
          <a:spcPct val="0"/>
        </a:spcAft>
        <a:defRPr sz="4400" b="1">
          <a:solidFill>
            <a:schemeClr val="tx2"/>
          </a:solidFill>
          <a:latin typeface="Arial" charset="0"/>
          <a:cs typeface="Arial" charset="0"/>
        </a:defRPr>
      </a:lvl2pPr>
      <a:lvl3pPr algn="ctr" rtl="0" eaLnBrk="0" fontAlgn="base" hangingPunct="0">
        <a:spcBef>
          <a:spcPct val="0"/>
        </a:spcBef>
        <a:spcAft>
          <a:spcPct val="0"/>
        </a:spcAft>
        <a:defRPr sz="4400" b="1">
          <a:solidFill>
            <a:schemeClr val="tx2"/>
          </a:solidFill>
          <a:latin typeface="Arial" charset="0"/>
          <a:cs typeface="Arial" charset="0"/>
        </a:defRPr>
      </a:lvl3pPr>
      <a:lvl4pPr algn="ctr" rtl="0" eaLnBrk="0" fontAlgn="base" hangingPunct="0">
        <a:spcBef>
          <a:spcPct val="0"/>
        </a:spcBef>
        <a:spcAft>
          <a:spcPct val="0"/>
        </a:spcAft>
        <a:defRPr sz="4400" b="1">
          <a:solidFill>
            <a:schemeClr val="tx2"/>
          </a:solidFill>
          <a:latin typeface="Arial" charset="0"/>
          <a:cs typeface="Arial" charset="0"/>
        </a:defRPr>
      </a:lvl4pPr>
      <a:lvl5pPr algn="ctr" rtl="0" eaLnBrk="0" fontAlgn="base" hangingPunct="0">
        <a:spcBef>
          <a:spcPct val="0"/>
        </a:spcBef>
        <a:spcAft>
          <a:spcPct val="0"/>
        </a:spcAft>
        <a:defRPr sz="4400" b="1">
          <a:solidFill>
            <a:schemeClr val="tx2"/>
          </a:solidFill>
          <a:latin typeface="Arial" charset="0"/>
          <a:cs typeface="Arial" charset="0"/>
        </a:defRPr>
      </a:lvl5pPr>
      <a:lvl6pPr marL="457200" algn="ctr" rtl="0" fontAlgn="base">
        <a:spcBef>
          <a:spcPct val="0"/>
        </a:spcBef>
        <a:spcAft>
          <a:spcPct val="0"/>
        </a:spcAft>
        <a:defRPr sz="4400" b="1">
          <a:solidFill>
            <a:schemeClr val="tx2"/>
          </a:solidFill>
          <a:latin typeface="Arial" charset="0"/>
          <a:cs typeface="Arial" charset="0"/>
        </a:defRPr>
      </a:lvl6pPr>
      <a:lvl7pPr marL="914400" algn="ctr" rtl="0" fontAlgn="base">
        <a:spcBef>
          <a:spcPct val="0"/>
        </a:spcBef>
        <a:spcAft>
          <a:spcPct val="0"/>
        </a:spcAft>
        <a:defRPr sz="4400" b="1">
          <a:solidFill>
            <a:schemeClr val="tx2"/>
          </a:solidFill>
          <a:latin typeface="Arial" charset="0"/>
          <a:cs typeface="Arial" charset="0"/>
        </a:defRPr>
      </a:lvl7pPr>
      <a:lvl8pPr marL="1371600" algn="ctr" rtl="0" fontAlgn="base">
        <a:spcBef>
          <a:spcPct val="0"/>
        </a:spcBef>
        <a:spcAft>
          <a:spcPct val="0"/>
        </a:spcAft>
        <a:defRPr sz="4400" b="1">
          <a:solidFill>
            <a:schemeClr val="tx2"/>
          </a:solidFill>
          <a:latin typeface="Arial" charset="0"/>
          <a:cs typeface="Arial" charset="0"/>
        </a:defRPr>
      </a:lvl8pPr>
      <a:lvl9pPr marL="1828800" algn="ctr" rtl="0" fontAlgn="base">
        <a:spcBef>
          <a:spcPct val="0"/>
        </a:spcBef>
        <a:spcAft>
          <a:spcPct val="0"/>
        </a:spcAft>
        <a:defRPr sz="4400" b="1">
          <a:solidFill>
            <a:schemeClr val="tx2"/>
          </a:solidFill>
          <a:latin typeface="Arial" charset="0"/>
          <a:cs typeface="Arial" charset="0"/>
        </a:defRPr>
      </a:lvl9pPr>
    </p:titleStyle>
    <p:bodyStyle>
      <a:lvl1pPr marL="292100" indent="-292100" algn="l" rtl="0" eaLnBrk="0" fontAlgn="base" hangingPunct="0">
        <a:lnSpc>
          <a:spcPct val="90000"/>
        </a:lnSpc>
        <a:spcBef>
          <a:spcPct val="25000"/>
        </a:spcBef>
        <a:spcAft>
          <a:spcPct val="0"/>
        </a:spcAft>
        <a:buClr>
          <a:srgbClr val="800000"/>
        </a:buClr>
        <a:buSzPct val="115000"/>
        <a:buChar char="•"/>
        <a:defRPr sz="2800">
          <a:solidFill>
            <a:schemeClr val="tx1"/>
          </a:solidFill>
          <a:latin typeface="+mn-lt"/>
          <a:ea typeface="+mn-ea"/>
          <a:cs typeface="+mn-cs"/>
        </a:defRPr>
      </a:lvl1pPr>
      <a:lvl2pPr marL="742950" indent="-285750" algn="l" rtl="0" eaLnBrk="0" fontAlgn="base" hangingPunct="0">
        <a:lnSpc>
          <a:spcPct val="90000"/>
        </a:lnSpc>
        <a:spcBef>
          <a:spcPct val="25000"/>
        </a:spcBef>
        <a:spcAft>
          <a:spcPct val="0"/>
        </a:spcAft>
        <a:buChar char="–"/>
        <a:defRPr sz="2400">
          <a:solidFill>
            <a:schemeClr val="tx1"/>
          </a:solidFill>
          <a:latin typeface="+mn-lt"/>
          <a:cs typeface="+mn-cs"/>
        </a:defRPr>
      </a:lvl2pPr>
      <a:lvl3pPr marL="1143000" indent="-228600" algn="l" rtl="0" eaLnBrk="0" fontAlgn="base" hangingPunct="0">
        <a:spcBef>
          <a:spcPct val="20000"/>
        </a:spcBef>
        <a:spcAft>
          <a:spcPct val="0"/>
        </a:spcAft>
        <a:buChar char="•"/>
        <a:defRPr sz="2400">
          <a:solidFill>
            <a:schemeClr val="tx1"/>
          </a:solidFill>
          <a:latin typeface="+mn-lt"/>
          <a:cs typeface="+mn-cs"/>
        </a:defRPr>
      </a:lvl3pPr>
      <a:lvl4pPr marL="1600200" indent="-228600" algn="l" rtl="0" eaLnBrk="0" fontAlgn="base" hangingPunct="0">
        <a:spcBef>
          <a:spcPct val="20000"/>
        </a:spcBef>
        <a:spcAft>
          <a:spcPct val="0"/>
        </a:spcAft>
        <a:buChar char="–"/>
        <a:defRPr sz="2000">
          <a:solidFill>
            <a:schemeClr val="tx1"/>
          </a:solidFill>
          <a:latin typeface="+mn-lt"/>
          <a:cs typeface="+mn-cs"/>
        </a:defRPr>
      </a:lvl4pPr>
      <a:lvl5pPr marL="2057400" indent="-228600" algn="l" rtl="0" eaLnBrk="0" fontAlgn="base" hangingPunct="0">
        <a:spcBef>
          <a:spcPct val="20000"/>
        </a:spcBef>
        <a:spcAft>
          <a:spcPct val="0"/>
        </a:spcAft>
        <a:buChar char="»"/>
        <a:defRPr sz="2000">
          <a:solidFill>
            <a:schemeClr val="tx1"/>
          </a:solidFill>
          <a:latin typeface="+mn-lt"/>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2051" name="Picture 3"/>
          <p:cNvPicPr>
            <a:picLocks noChangeAspect="1" noChangeArrowheads="1"/>
          </p:cNvPicPr>
          <p:nvPr/>
        </p:nvPicPr>
        <p:blipFill>
          <a:blip r:embed="rId14" cstate="print"/>
          <a:srcRect/>
          <a:stretch>
            <a:fillRect/>
          </a:stretch>
        </p:blipFill>
        <p:spPr bwMode="auto">
          <a:xfrm>
            <a:off x="1371600" y="914400"/>
            <a:ext cx="5867400" cy="5791200"/>
          </a:xfrm>
          <a:prstGeom prst="rect">
            <a:avLst/>
          </a:prstGeom>
          <a:noFill/>
          <a:ln w="9525">
            <a:noFill/>
            <a:miter lim="800000"/>
            <a:headEnd/>
            <a:tailEnd/>
          </a:ln>
          <a:effectLst/>
        </p:spPr>
      </p:pic>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CC5CE40-0E3C-4171-93AC-283043A7D958}" type="datetimeFigureOut">
              <a:rPr lang="en-US" smtClean="0"/>
              <a:pPr/>
              <a:t>9/25/2013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CC43C50-6778-43E5-9638-9702B00F3A42}" type="slidenum">
              <a:rPr lang="en-US" smtClean="0"/>
              <a:pPr/>
              <a:t>‹#›</a:t>
            </a:fld>
            <a:endParaRPr lang="en-US"/>
          </a:p>
        </p:txBody>
      </p:sp>
      <p:pic>
        <p:nvPicPr>
          <p:cNvPr id="7" name="Picture 6" descr="New MCIEAST Logo.jpg"/>
          <p:cNvPicPr>
            <a:picLocks noChangeAspect="1"/>
          </p:cNvPicPr>
          <p:nvPr/>
        </p:nvPicPr>
        <p:blipFill>
          <a:blip r:embed="rId15" cstate="print"/>
          <a:stretch>
            <a:fillRect/>
          </a:stretch>
        </p:blipFill>
        <p:spPr>
          <a:xfrm>
            <a:off x="152400" y="152400"/>
            <a:ext cx="1524000" cy="1524000"/>
          </a:xfrm>
          <a:prstGeom prst="rect">
            <a:avLst/>
          </a:prstGeom>
        </p:spPr>
      </p:pic>
      <p:sp>
        <p:nvSpPr>
          <p:cNvPr id="8" name="Text Box 13"/>
          <p:cNvSpPr txBox="1">
            <a:spLocks noChangeArrowheads="1"/>
          </p:cNvSpPr>
          <p:nvPr/>
        </p:nvSpPr>
        <p:spPr bwMode="auto">
          <a:xfrm>
            <a:off x="6781800" y="381000"/>
            <a:ext cx="1885950" cy="276225"/>
          </a:xfrm>
          <a:prstGeom prst="rect">
            <a:avLst/>
          </a:prstGeom>
          <a:noFill/>
          <a:ln w="9525">
            <a:noFill/>
            <a:miter lim="800000"/>
            <a:headEnd/>
            <a:tailEnd/>
          </a:ln>
          <a:effectLst/>
        </p:spPr>
        <p:txBody>
          <a:bodyPr wrap="none">
            <a:spAutoFit/>
          </a:bodyPr>
          <a:lstStyle/>
          <a:p>
            <a:pPr algn="r" eaLnBrk="0" hangingPunct="0">
              <a:defRPr/>
            </a:pPr>
            <a:r>
              <a:rPr lang="en-US" sz="1200" b="1" i="1" dirty="0">
                <a:solidFill>
                  <a:srgbClr val="CC3300"/>
                </a:solidFill>
              </a:rPr>
              <a:t>SAFETY DEPARTMENT</a:t>
            </a:r>
          </a:p>
        </p:txBody>
      </p:sp>
      <p:sp>
        <p:nvSpPr>
          <p:cNvPr id="9" name="Text Box 9"/>
          <p:cNvSpPr txBox="1">
            <a:spLocks noChangeArrowheads="1"/>
          </p:cNvSpPr>
          <p:nvPr/>
        </p:nvSpPr>
        <p:spPr bwMode="auto">
          <a:xfrm>
            <a:off x="6781800" y="914400"/>
            <a:ext cx="1944763" cy="276999"/>
          </a:xfrm>
          <a:prstGeom prst="rect">
            <a:avLst/>
          </a:prstGeom>
          <a:noFill/>
          <a:ln w="9525">
            <a:noFill/>
            <a:miter lim="800000"/>
            <a:headEnd/>
            <a:tailEnd/>
          </a:ln>
          <a:effectLst/>
        </p:spPr>
        <p:txBody>
          <a:bodyPr wrap="none">
            <a:spAutoFit/>
          </a:bodyPr>
          <a:lstStyle/>
          <a:p>
            <a:pPr algn="r" eaLnBrk="0" hangingPunct="0">
              <a:defRPr/>
            </a:pPr>
            <a:r>
              <a:rPr lang="en-US" sz="1200" b="1" i="1" dirty="0" smtClean="0">
                <a:solidFill>
                  <a:srgbClr val="CC3300"/>
                </a:solidFill>
              </a:rPr>
              <a:t>MCIEAST-MCB CAMLEJ</a:t>
            </a:r>
            <a:endParaRPr lang="en-US" sz="1200" b="1" i="1" dirty="0">
              <a:solidFill>
                <a:srgbClr val="CC3300"/>
              </a:solidFill>
            </a:endParaRPr>
          </a:p>
        </p:txBody>
      </p:sp>
      <p:sp>
        <p:nvSpPr>
          <p:cNvPr id="10" name="Rectangle 6"/>
          <p:cNvSpPr>
            <a:spLocks noChangeArrowheads="1"/>
          </p:cNvSpPr>
          <p:nvPr/>
        </p:nvSpPr>
        <p:spPr bwMode="auto">
          <a:xfrm>
            <a:off x="1752600" y="609600"/>
            <a:ext cx="7010400" cy="76200"/>
          </a:xfrm>
          <a:prstGeom prst="rect">
            <a:avLst/>
          </a:prstGeom>
          <a:solidFill>
            <a:srgbClr val="CC3300"/>
          </a:solidFill>
          <a:ln w="9525">
            <a:noFill/>
            <a:miter lim="800000"/>
            <a:headEnd/>
            <a:tailEnd/>
          </a:ln>
          <a:effectLst/>
        </p:spPr>
        <p:txBody>
          <a:bodyPr wrap="none" anchor="ctr"/>
          <a:lstStyle/>
          <a:p>
            <a:pPr>
              <a:defRPr/>
            </a:pPr>
            <a:endParaRPr lang="en-US" dirty="0"/>
          </a:p>
        </p:txBody>
      </p:sp>
      <p:sp>
        <p:nvSpPr>
          <p:cNvPr id="11" name="Rectangle 8"/>
          <p:cNvSpPr>
            <a:spLocks noChangeArrowheads="1"/>
          </p:cNvSpPr>
          <p:nvPr/>
        </p:nvSpPr>
        <p:spPr bwMode="auto">
          <a:xfrm>
            <a:off x="1752600" y="838200"/>
            <a:ext cx="7008813" cy="76200"/>
          </a:xfrm>
          <a:prstGeom prst="rect">
            <a:avLst/>
          </a:prstGeom>
          <a:solidFill>
            <a:srgbClr val="FFCC66"/>
          </a:solidFill>
          <a:ln w="9525">
            <a:noFill/>
            <a:miter lim="800000"/>
            <a:headEnd/>
            <a:tailEnd/>
          </a:ln>
          <a:effectLst/>
        </p:spPr>
        <p:txBody>
          <a:bodyPr wrap="none" anchor="ctr"/>
          <a:lstStyle/>
          <a:p>
            <a:pPr>
              <a:defRPr/>
            </a:pPr>
            <a:endParaRPr lang="en-US" dirty="0"/>
          </a:p>
        </p:txBody>
      </p:sp>
      <p:sp>
        <p:nvSpPr>
          <p:cNvPr id="12" name="Line 7"/>
          <p:cNvSpPr>
            <a:spLocks noChangeShapeType="1"/>
          </p:cNvSpPr>
          <p:nvPr/>
        </p:nvSpPr>
        <p:spPr bwMode="auto">
          <a:xfrm>
            <a:off x="1752600" y="762000"/>
            <a:ext cx="7010400" cy="0"/>
          </a:xfrm>
          <a:prstGeom prst="line">
            <a:avLst/>
          </a:prstGeom>
          <a:noFill/>
          <a:ln w="9525">
            <a:solidFill>
              <a:schemeClr val="tx1"/>
            </a:solidFill>
            <a:round/>
            <a:headEnd/>
            <a:tailEnd/>
          </a:ln>
          <a:effectLst/>
        </p:spPr>
        <p:txBody>
          <a:bodyPr/>
          <a:lstStyle/>
          <a:p>
            <a:pPr>
              <a:defRPr/>
            </a:pPr>
            <a:endParaRPr lang="en-US" dirty="0"/>
          </a:p>
        </p:txBody>
      </p:sp>
    </p:spTree>
  </p:cSld>
  <p:clrMap bg1="lt1" tx1="dk1" bg2="lt2" tx2="dk2" accent1="accent1" accent2="accent2" accent3="accent3" accent4="accent4" accent5="accent5" accent6="accent6" hlink="hlink" folHlink="folHlink"/>
  <p:sldLayoutIdLst>
    <p:sldLayoutId id="2147483725" r:id="rId1"/>
    <p:sldLayoutId id="2147483726" r:id="rId2"/>
    <p:sldLayoutId id="2147483727" r:id="rId3"/>
    <p:sldLayoutId id="2147483728" r:id="rId4"/>
    <p:sldLayoutId id="2147483729" r:id="rId5"/>
    <p:sldLayoutId id="2147483730" r:id="rId6"/>
    <p:sldLayoutId id="2147483731" r:id="rId7"/>
    <p:sldLayoutId id="2147483732" r:id="rId8"/>
    <p:sldLayoutId id="2147483733" r:id="rId9"/>
    <p:sldLayoutId id="2147483734" r:id="rId10"/>
    <p:sldLayoutId id="2147483735" r:id="rId11"/>
    <p:sldLayoutId id="2147483736" r:id="rId1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7.xml"/></Relationships>
</file>

<file path=ppt/slides/_rels/slide10.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10.xml"/><Relationship Id="rId1" Type="http://schemas.openxmlformats.org/officeDocument/2006/relationships/slideLayout" Target="../slideLayouts/slideLayout47.xml"/><Relationship Id="rId5" Type="http://schemas.openxmlformats.org/officeDocument/2006/relationships/image" Target="../media/image24.jpeg"/><Relationship Id="rId4" Type="http://schemas.openxmlformats.org/officeDocument/2006/relationships/image" Target="../media/image23.jpeg"/></Relationships>
</file>

<file path=ppt/slides/_rels/slide11.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11.xml"/><Relationship Id="rId1" Type="http://schemas.openxmlformats.org/officeDocument/2006/relationships/slideLayout" Target="../slideLayouts/slideLayout47.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7.xml"/></Relationships>
</file>

<file path=ppt/slides/_rels/slide13.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13.xml"/><Relationship Id="rId1" Type="http://schemas.openxmlformats.org/officeDocument/2006/relationships/slideLayout" Target="../slideLayouts/slideLayout47.xml"/></Relationships>
</file>

<file path=ppt/slides/_rels/slide14.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4.xml"/><Relationship Id="rId1" Type="http://schemas.openxmlformats.org/officeDocument/2006/relationships/slideLayout" Target="../slideLayouts/slideLayout37.xml"/></Relationships>
</file>

<file path=ppt/slides/_rels/slide15.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15.xml"/><Relationship Id="rId1" Type="http://schemas.openxmlformats.org/officeDocument/2006/relationships/slideLayout" Target="../slideLayouts/slideLayout47.xml"/></Relationships>
</file>

<file path=ppt/slides/_rels/slide16.xml.rels><?xml version="1.0" encoding="UTF-8" standalone="yes"?>
<Relationships xmlns="http://schemas.openxmlformats.org/package/2006/relationships"><Relationship Id="rId3" Type="http://schemas.openxmlformats.org/officeDocument/2006/relationships/image" Target="../media/image29.png"/><Relationship Id="rId7" Type="http://schemas.openxmlformats.org/officeDocument/2006/relationships/image" Target="../media/image33.png"/><Relationship Id="rId2" Type="http://schemas.openxmlformats.org/officeDocument/2006/relationships/notesSlide" Target="../notesSlides/notesSlide16.xml"/><Relationship Id="rId1" Type="http://schemas.openxmlformats.org/officeDocument/2006/relationships/slideLayout" Target="../slideLayouts/slideLayout47.xml"/><Relationship Id="rId6" Type="http://schemas.openxmlformats.org/officeDocument/2006/relationships/image" Target="../media/image32.png"/><Relationship Id="rId5" Type="http://schemas.openxmlformats.org/officeDocument/2006/relationships/image" Target="../media/image31.png"/><Relationship Id="rId4" Type="http://schemas.openxmlformats.org/officeDocument/2006/relationships/image" Target="../media/image30.png"/></Relationships>
</file>

<file path=ppt/slides/_rels/slide17.xml.rels><?xml version="1.0" encoding="UTF-8" standalone="yes"?>
<Relationships xmlns="http://schemas.openxmlformats.org/package/2006/relationships"><Relationship Id="rId8" Type="http://schemas.openxmlformats.org/officeDocument/2006/relationships/image" Target="../media/image39.png"/><Relationship Id="rId3" Type="http://schemas.openxmlformats.org/officeDocument/2006/relationships/image" Target="../media/image34.png"/><Relationship Id="rId7" Type="http://schemas.openxmlformats.org/officeDocument/2006/relationships/image" Target="../media/image38.png"/><Relationship Id="rId2" Type="http://schemas.openxmlformats.org/officeDocument/2006/relationships/notesSlide" Target="../notesSlides/notesSlide17.xml"/><Relationship Id="rId1" Type="http://schemas.openxmlformats.org/officeDocument/2006/relationships/slideLayout" Target="../slideLayouts/slideLayout47.xml"/><Relationship Id="rId6" Type="http://schemas.openxmlformats.org/officeDocument/2006/relationships/image" Target="../media/image37.png"/><Relationship Id="rId5" Type="http://schemas.openxmlformats.org/officeDocument/2006/relationships/image" Target="../media/image36.png"/><Relationship Id="rId4" Type="http://schemas.openxmlformats.org/officeDocument/2006/relationships/image" Target="../media/image35.png"/></Relationships>
</file>

<file path=ppt/slides/_rels/slide18.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18.xml"/><Relationship Id="rId1" Type="http://schemas.openxmlformats.org/officeDocument/2006/relationships/slideLayout" Target="../slideLayouts/slideLayout37.xml"/><Relationship Id="rId4" Type="http://schemas.openxmlformats.org/officeDocument/2006/relationships/image" Target="../media/image41.jpeg"/></Relationships>
</file>

<file path=ppt/slides/_rels/slide19.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19.xml"/><Relationship Id="rId1" Type="http://schemas.openxmlformats.org/officeDocument/2006/relationships/slideLayout" Target="../slideLayouts/slideLayout47.xml"/><Relationship Id="rId4" Type="http://schemas.openxmlformats.org/officeDocument/2006/relationships/image" Target="../media/image42.png"/></Relationships>
</file>

<file path=ppt/slides/_rels/slide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2.xml"/><Relationship Id="rId1" Type="http://schemas.openxmlformats.org/officeDocument/2006/relationships/slideLayout" Target="../slideLayouts/slideLayout47.xml"/></Relationships>
</file>

<file path=ppt/slides/_rels/slide20.xml.rels><?xml version="1.0" encoding="UTF-8" standalone="yes"?>
<Relationships xmlns="http://schemas.openxmlformats.org/package/2006/relationships"><Relationship Id="rId3" Type="http://schemas.openxmlformats.org/officeDocument/2006/relationships/image" Target="../media/image43.jpeg"/><Relationship Id="rId2" Type="http://schemas.openxmlformats.org/officeDocument/2006/relationships/notesSlide" Target="../notesSlides/notesSlide20.xml"/><Relationship Id="rId1" Type="http://schemas.openxmlformats.org/officeDocument/2006/relationships/slideLayout" Target="../slideLayouts/slideLayout47.xml"/></Relationships>
</file>

<file path=ppt/slides/_rels/slide21.xml.rels><?xml version="1.0" encoding="UTF-8" standalone="yes"?>
<Relationships xmlns="http://schemas.openxmlformats.org/package/2006/relationships"><Relationship Id="rId3" Type="http://schemas.openxmlformats.org/officeDocument/2006/relationships/image" Target="../media/image44.jpeg"/><Relationship Id="rId2" Type="http://schemas.openxmlformats.org/officeDocument/2006/relationships/notesSlide" Target="../notesSlides/notesSlide21.xml"/><Relationship Id="rId1" Type="http://schemas.openxmlformats.org/officeDocument/2006/relationships/slideLayout" Target="../slideLayouts/slideLayout47.xml"/><Relationship Id="rId4" Type="http://schemas.openxmlformats.org/officeDocument/2006/relationships/image" Target="../media/image45.png"/></Relationships>
</file>

<file path=ppt/slides/_rels/slide22.xml.rels><?xml version="1.0" encoding="UTF-8" standalone="yes"?>
<Relationships xmlns="http://schemas.openxmlformats.org/package/2006/relationships"><Relationship Id="rId3" Type="http://schemas.openxmlformats.org/officeDocument/2006/relationships/image" Target="../media/image46.jpeg"/><Relationship Id="rId2" Type="http://schemas.openxmlformats.org/officeDocument/2006/relationships/notesSlide" Target="../notesSlides/notesSlide22.xml"/><Relationship Id="rId1" Type="http://schemas.openxmlformats.org/officeDocument/2006/relationships/slideLayout" Target="../slideLayouts/slideLayout47.xml"/><Relationship Id="rId4" Type="http://schemas.openxmlformats.org/officeDocument/2006/relationships/image" Target="../media/image47.png"/></Relationships>
</file>

<file path=ppt/slides/_rels/slide23.xml.rels><?xml version="1.0" encoding="UTF-8" standalone="yes"?>
<Relationships xmlns="http://schemas.openxmlformats.org/package/2006/relationships"><Relationship Id="rId3" Type="http://schemas.openxmlformats.org/officeDocument/2006/relationships/image" Target="../media/image48.jpeg"/><Relationship Id="rId2" Type="http://schemas.openxmlformats.org/officeDocument/2006/relationships/notesSlide" Target="../notesSlides/notesSlide23.xml"/><Relationship Id="rId1" Type="http://schemas.openxmlformats.org/officeDocument/2006/relationships/slideLayout" Target="../slideLayouts/slideLayout47.xml"/></Relationships>
</file>

<file path=ppt/slides/_rels/slide24.xml.rels><?xml version="1.0" encoding="UTF-8" standalone="yes"?>
<Relationships xmlns="http://schemas.openxmlformats.org/package/2006/relationships"><Relationship Id="rId3" Type="http://schemas.openxmlformats.org/officeDocument/2006/relationships/image" Target="../media/image49.jpeg"/><Relationship Id="rId2" Type="http://schemas.openxmlformats.org/officeDocument/2006/relationships/notesSlide" Target="../notesSlides/notesSlide24.xml"/><Relationship Id="rId1" Type="http://schemas.openxmlformats.org/officeDocument/2006/relationships/slideLayout" Target="../slideLayouts/slideLayout47.xml"/></Relationships>
</file>

<file path=ppt/slides/_rels/slide25.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notesSlide" Target="../notesSlides/notesSlide25.xml"/><Relationship Id="rId1" Type="http://schemas.openxmlformats.org/officeDocument/2006/relationships/slideLayout" Target="../slideLayouts/slideLayout42.xml"/><Relationship Id="rId4" Type="http://schemas.openxmlformats.org/officeDocument/2006/relationships/image" Target="../media/image51.png"/></Relationships>
</file>

<file path=ppt/slides/_rels/slide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3.xml"/><Relationship Id="rId1" Type="http://schemas.openxmlformats.org/officeDocument/2006/relationships/slideLayout" Target="../slideLayouts/slideLayout37.xml"/></Relationships>
</file>

<file path=ppt/slides/_rels/slide4.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4.xml"/><Relationship Id="rId1" Type="http://schemas.openxmlformats.org/officeDocument/2006/relationships/slideLayout" Target="../slideLayouts/slideLayout47.xml"/><Relationship Id="rId5" Type="http://schemas.openxmlformats.org/officeDocument/2006/relationships/image" Target="../media/image10.png"/><Relationship Id="rId4" Type="http://schemas.openxmlformats.org/officeDocument/2006/relationships/image" Target="../media/image9.jpeg"/></Relationships>
</file>

<file path=ppt/slides/_rels/slide5.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5.xml"/><Relationship Id="rId1" Type="http://schemas.openxmlformats.org/officeDocument/2006/relationships/slideLayout" Target="../slideLayouts/slideLayout47.xml"/></Relationships>
</file>

<file path=ppt/slides/_rels/slide6.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6.xml"/><Relationship Id="rId1" Type="http://schemas.openxmlformats.org/officeDocument/2006/relationships/slideLayout" Target="../slideLayouts/slideLayout47.xml"/></Relationships>
</file>

<file path=ppt/slides/_rels/slide7.xml.rels><?xml version="1.0" encoding="UTF-8" standalone="yes"?>
<Relationships xmlns="http://schemas.openxmlformats.org/package/2006/relationships"><Relationship Id="rId3" Type="http://schemas.openxmlformats.org/officeDocument/2006/relationships/image" Target="../media/image13.png"/><Relationship Id="rId7" Type="http://schemas.openxmlformats.org/officeDocument/2006/relationships/image" Target="../media/image17.png"/><Relationship Id="rId2" Type="http://schemas.openxmlformats.org/officeDocument/2006/relationships/notesSlide" Target="../notesSlides/notesSlide7.xml"/><Relationship Id="rId1" Type="http://schemas.openxmlformats.org/officeDocument/2006/relationships/slideLayout" Target="../slideLayouts/slideLayout47.x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image" Target="../media/image14.png"/></Relationships>
</file>

<file path=ppt/slides/_rels/slide8.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8.xml"/><Relationship Id="rId1" Type="http://schemas.openxmlformats.org/officeDocument/2006/relationships/slideLayout" Target="../slideLayouts/slideLayout47.xml"/><Relationship Id="rId5" Type="http://schemas.openxmlformats.org/officeDocument/2006/relationships/image" Target="../media/image20.jpeg"/><Relationship Id="rId4" Type="http://schemas.openxmlformats.org/officeDocument/2006/relationships/image" Target="../media/image19.jpeg"/></Relationships>
</file>

<file path=ppt/slides/_rels/slide9.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9.xml"/><Relationship Id="rId1" Type="http://schemas.openxmlformats.org/officeDocument/2006/relationships/slideLayout" Target="../slideLayouts/slideLayout3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9858" name="Rectangle 2"/>
          <p:cNvSpPr>
            <a:spLocks noChangeArrowheads="1"/>
          </p:cNvSpPr>
          <p:nvPr/>
        </p:nvSpPr>
        <p:spPr bwMode="auto">
          <a:xfrm>
            <a:off x="304800" y="2105024"/>
            <a:ext cx="8261351" cy="1000125"/>
          </a:xfrm>
          <a:prstGeom prst="rect">
            <a:avLst/>
          </a:prstGeom>
          <a:gradFill rotWithShape="1">
            <a:gsLst>
              <a:gs pos="0">
                <a:srgbClr val="009999"/>
              </a:gs>
              <a:gs pos="50000">
                <a:schemeClr val="bg1"/>
              </a:gs>
              <a:gs pos="100000">
                <a:srgbClr val="009999"/>
              </a:gs>
            </a:gsLst>
            <a:lin ang="5400000" scaled="1"/>
          </a:gradFill>
          <a:ln>
            <a:noFill/>
          </a:ln>
          <a:effectLst/>
          <a:extLst>
            <a:ext uri="{91240B29-F687-4F45-9708-019B960494DF}">
              <a14:hiddenLine xmlns:a14="http://schemas.microsoft.com/office/drawing/2010/main" w="12700">
                <a:solidFill>
                  <a:srgbClr val="009999"/>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fontAlgn="base" hangingPunct="0">
              <a:spcBef>
                <a:spcPct val="0"/>
              </a:spcBef>
              <a:spcAft>
                <a:spcPct val="0"/>
              </a:spcAft>
              <a:defRPr/>
            </a:pPr>
            <a:endParaRPr lang="en-US" sz="2400">
              <a:solidFill>
                <a:srgbClr val="000000"/>
              </a:solidFill>
              <a:latin typeface="Times New Roman" pitchFamily="18" charset="0"/>
            </a:endParaRPr>
          </a:p>
        </p:txBody>
      </p:sp>
      <p:sp>
        <p:nvSpPr>
          <p:cNvPr id="249859" name="Rectangle 3"/>
          <p:cNvSpPr>
            <a:spLocks noChangeArrowheads="1"/>
          </p:cNvSpPr>
          <p:nvPr/>
        </p:nvSpPr>
        <p:spPr bwMode="auto">
          <a:xfrm>
            <a:off x="304801" y="3324226"/>
            <a:ext cx="8252620" cy="1103884"/>
          </a:xfrm>
          <a:prstGeom prst="rect">
            <a:avLst/>
          </a:prstGeom>
          <a:gradFill rotWithShape="1">
            <a:gsLst>
              <a:gs pos="0">
                <a:srgbClr val="99CC00"/>
              </a:gs>
              <a:gs pos="50000">
                <a:schemeClr val="bg1"/>
              </a:gs>
              <a:gs pos="100000">
                <a:srgbClr val="99CC00"/>
              </a:gs>
            </a:gsLst>
            <a:lin ang="5400000" scaled="1"/>
          </a:gradFill>
          <a:ln>
            <a:noFill/>
          </a:ln>
          <a:effectLst/>
          <a:extLs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fontAlgn="base" hangingPunct="0">
              <a:spcBef>
                <a:spcPct val="0"/>
              </a:spcBef>
              <a:spcAft>
                <a:spcPct val="0"/>
              </a:spcAft>
              <a:defRPr/>
            </a:pPr>
            <a:endParaRPr lang="en-US" sz="2400">
              <a:solidFill>
                <a:srgbClr val="000000"/>
              </a:solidFill>
              <a:latin typeface="Times New Roman" pitchFamily="18" charset="0"/>
            </a:endParaRPr>
          </a:p>
        </p:txBody>
      </p:sp>
      <p:sp>
        <p:nvSpPr>
          <p:cNvPr id="249860" name="Rectangle 4"/>
          <p:cNvSpPr>
            <a:spLocks noChangeArrowheads="1"/>
          </p:cNvSpPr>
          <p:nvPr/>
        </p:nvSpPr>
        <p:spPr bwMode="auto">
          <a:xfrm>
            <a:off x="304802" y="4594224"/>
            <a:ext cx="8261350" cy="1273176"/>
          </a:xfrm>
          <a:prstGeom prst="rect">
            <a:avLst/>
          </a:prstGeom>
          <a:gradFill rotWithShape="1">
            <a:gsLst>
              <a:gs pos="0">
                <a:srgbClr val="009999"/>
              </a:gs>
              <a:gs pos="50000">
                <a:schemeClr val="bg1"/>
              </a:gs>
              <a:gs pos="100000">
                <a:srgbClr val="009999"/>
              </a:gs>
            </a:gsLst>
            <a:lin ang="5400000" scaled="1"/>
          </a:gradFill>
          <a:ln>
            <a:noFill/>
          </a:ln>
          <a:effectLst/>
          <a:extLs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fontAlgn="base" hangingPunct="0">
              <a:spcBef>
                <a:spcPct val="0"/>
              </a:spcBef>
              <a:spcAft>
                <a:spcPct val="0"/>
              </a:spcAft>
              <a:defRPr/>
            </a:pPr>
            <a:endParaRPr lang="en-US" sz="2400">
              <a:solidFill>
                <a:srgbClr val="000000"/>
              </a:solidFill>
              <a:latin typeface="Times New Roman" pitchFamily="18" charset="0"/>
            </a:endParaRPr>
          </a:p>
        </p:txBody>
      </p:sp>
      <p:sp>
        <p:nvSpPr>
          <p:cNvPr id="29701" name="Rectangle 6"/>
          <p:cNvSpPr>
            <a:spLocks noGrp="1" noChangeArrowheads="1"/>
          </p:cNvSpPr>
          <p:nvPr>
            <p:ph type="title"/>
          </p:nvPr>
        </p:nvSpPr>
        <p:spPr>
          <a:xfrm>
            <a:off x="1752600" y="990599"/>
            <a:ext cx="5758932" cy="722313"/>
          </a:xfrm>
        </p:spPr>
        <p:txBody>
          <a:bodyPr/>
          <a:lstStyle/>
          <a:p>
            <a:pPr eaLnBrk="1" hangingPunct="1">
              <a:lnSpc>
                <a:spcPct val="85000"/>
              </a:lnSpc>
            </a:pPr>
            <a:r>
              <a:rPr lang="en-US" sz="4000" dirty="0" smtClean="0">
                <a:solidFill>
                  <a:schemeClr val="tx1"/>
                </a:solidFill>
              </a:rPr>
              <a:t>Pre-quiz: Test Your Knowledge</a:t>
            </a:r>
          </a:p>
        </p:txBody>
      </p:sp>
      <p:sp>
        <p:nvSpPr>
          <p:cNvPr id="249863" name="Text Box 7"/>
          <p:cNvSpPr txBox="1">
            <a:spLocks noChangeArrowheads="1"/>
          </p:cNvSpPr>
          <p:nvPr/>
        </p:nvSpPr>
        <p:spPr bwMode="auto">
          <a:xfrm>
            <a:off x="4652963" y="2057400"/>
            <a:ext cx="3910012" cy="430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0" fontAlgn="base" hangingPunct="0">
              <a:spcBef>
                <a:spcPct val="20000"/>
              </a:spcBef>
              <a:spcAft>
                <a:spcPct val="0"/>
              </a:spcAft>
            </a:pPr>
            <a:r>
              <a:rPr lang="en-US" sz="2200" b="1">
                <a:solidFill>
                  <a:srgbClr val="000000"/>
                </a:solidFill>
                <a:latin typeface="Arial" charset="0"/>
              </a:rPr>
              <a:t>a.</a:t>
            </a:r>
            <a:r>
              <a:rPr lang="en-US" sz="2200">
                <a:solidFill>
                  <a:srgbClr val="000000"/>
                </a:solidFill>
                <a:latin typeface="Arial" charset="0"/>
              </a:rPr>
              <a:t> An in-depth JHA regulation</a:t>
            </a:r>
          </a:p>
        </p:txBody>
      </p:sp>
      <p:sp>
        <p:nvSpPr>
          <p:cNvPr id="249864" name="Text Box 8"/>
          <p:cNvSpPr txBox="1">
            <a:spLocks noChangeArrowheads="1"/>
          </p:cNvSpPr>
          <p:nvPr/>
        </p:nvSpPr>
        <p:spPr bwMode="auto">
          <a:xfrm>
            <a:off x="4686301" y="4541839"/>
            <a:ext cx="3528530" cy="430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0" fontAlgn="base" hangingPunct="0">
              <a:spcBef>
                <a:spcPct val="20000"/>
              </a:spcBef>
              <a:spcAft>
                <a:spcPct val="0"/>
              </a:spcAft>
            </a:pPr>
            <a:r>
              <a:rPr lang="en-US" sz="2200" b="1" dirty="0" smtClean="0">
                <a:solidFill>
                  <a:srgbClr val="000000"/>
                </a:solidFill>
                <a:latin typeface="Arial" charset="0"/>
              </a:rPr>
              <a:t>a</a:t>
            </a:r>
            <a:r>
              <a:rPr lang="en-US" sz="2200" b="1" dirty="0">
                <a:solidFill>
                  <a:srgbClr val="000000"/>
                </a:solidFill>
                <a:latin typeface="Arial" charset="0"/>
              </a:rPr>
              <a:t>.</a:t>
            </a:r>
            <a:r>
              <a:rPr lang="en-US" sz="2200" dirty="0">
                <a:solidFill>
                  <a:srgbClr val="000000"/>
                </a:solidFill>
                <a:latin typeface="Arial" charset="0"/>
              </a:rPr>
              <a:t> Break down the </a:t>
            </a:r>
            <a:r>
              <a:rPr lang="en-US" sz="2200" dirty="0" smtClean="0">
                <a:solidFill>
                  <a:srgbClr val="000000"/>
                </a:solidFill>
                <a:latin typeface="Arial" charset="0"/>
              </a:rPr>
              <a:t>process</a:t>
            </a:r>
            <a:endParaRPr lang="en-US" sz="2200" dirty="0">
              <a:solidFill>
                <a:srgbClr val="000000"/>
              </a:solidFill>
              <a:latin typeface="Arial" charset="0"/>
            </a:endParaRPr>
          </a:p>
        </p:txBody>
      </p:sp>
      <p:sp>
        <p:nvSpPr>
          <p:cNvPr id="249867" name="Text Box 11"/>
          <p:cNvSpPr txBox="1">
            <a:spLocks noChangeArrowheads="1"/>
          </p:cNvSpPr>
          <p:nvPr/>
        </p:nvSpPr>
        <p:spPr bwMode="auto">
          <a:xfrm>
            <a:off x="796925" y="2105025"/>
            <a:ext cx="4572000" cy="3831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47663" indent="-347663">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0" fontAlgn="base" hangingPunct="0">
              <a:lnSpc>
                <a:spcPct val="90000"/>
              </a:lnSpc>
              <a:spcBef>
                <a:spcPct val="20000"/>
              </a:spcBef>
              <a:spcAft>
                <a:spcPct val="0"/>
              </a:spcAft>
              <a:buClr>
                <a:srgbClr val="000000"/>
              </a:buClr>
              <a:buFontTx/>
              <a:buAutoNum type="arabicPeriod"/>
            </a:pPr>
            <a:r>
              <a:rPr lang="en-US" sz="2100" b="1" dirty="0">
                <a:solidFill>
                  <a:srgbClr val="000000"/>
                </a:solidFill>
                <a:latin typeface="Arial" charset="0"/>
              </a:rPr>
              <a:t>OSHA has developed:</a:t>
            </a:r>
          </a:p>
        </p:txBody>
      </p:sp>
      <p:sp>
        <p:nvSpPr>
          <p:cNvPr id="249877" name="Text Box 21"/>
          <p:cNvSpPr txBox="1">
            <a:spLocks noChangeArrowheads="1"/>
          </p:cNvSpPr>
          <p:nvPr/>
        </p:nvSpPr>
        <p:spPr bwMode="auto">
          <a:xfrm>
            <a:off x="4675190" y="3438526"/>
            <a:ext cx="781432" cy="430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0" fontAlgn="base" hangingPunct="0">
              <a:spcBef>
                <a:spcPct val="20000"/>
              </a:spcBef>
              <a:spcAft>
                <a:spcPct val="0"/>
              </a:spcAft>
            </a:pPr>
            <a:r>
              <a:rPr lang="en-US" sz="2200" b="1">
                <a:solidFill>
                  <a:srgbClr val="000000"/>
                </a:solidFill>
                <a:latin typeface="Arial" charset="0"/>
              </a:rPr>
              <a:t>True</a:t>
            </a:r>
          </a:p>
        </p:txBody>
      </p:sp>
      <p:sp>
        <p:nvSpPr>
          <p:cNvPr id="249868" name="Rectangle 12"/>
          <p:cNvSpPr>
            <a:spLocks noChangeArrowheads="1"/>
          </p:cNvSpPr>
          <p:nvPr/>
        </p:nvSpPr>
        <p:spPr bwMode="auto">
          <a:xfrm>
            <a:off x="823913" y="4594225"/>
            <a:ext cx="4572000" cy="3831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marL="347663" indent="-347663" eaLnBrk="0" fontAlgn="base" hangingPunct="0">
              <a:lnSpc>
                <a:spcPct val="90000"/>
              </a:lnSpc>
              <a:spcBef>
                <a:spcPct val="25000"/>
              </a:spcBef>
              <a:spcAft>
                <a:spcPct val="0"/>
              </a:spcAft>
              <a:buClr>
                <a:srgbClr val="000000"/>
              </a:buClr>
              <a:buFontTx/>
              <a:buAutoNum type="arabicPeriod" startAt="3"/>
            </a:pPr>
            <a:r>
              <a:rPr lang="en-US" sz="2100" b="1" dirty="0" smtClean="0">
                <a:solidFill>
                  <a:srgbClr val="000000"/>
                </a:solidFill>
              </a:rPr>
              <a:t>The </a:t>
            </a:r>
            <a:r>
              <a:rPr lang="en-US" sz="2100" b="1" dirty="0">
                <a:solidFill>
                  <a:srgbClr val="000000"/>
                </a:solidFill>
              </a:rPr>
              <a:t>first step in JHA is to:</a:t>
            </a:r>
          </a:p>
        </p:txBody>
      </p:sp>
      <p:sp>
        <p:nvSpPr>
          <p:cNvPr id="249870" name="Text Box 14"/>
          <p:cNvSpPr txBox="1">
            <a:spLocks noChangeArrowheads="1"/>
          </p:cNvSpPr>
          <p:nvPr/>
        </p:nvSpPr>
        <p:spPr bwMode="auto">
          <a:xfrm>
            <a:off x="4643439" y="2359026"/>
            <a:ext cx="2868093" cy="430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0" fontAlgn="base" hangingPunct="0">
              <a:spcBef>
                <a:spcPct val="20000"/>
              </a:spcBef>
              <a:spcAft>
                <a:spcPct val="0"/>
              </a:spcAft>
            </a:pPr>
            <a:r>
              <a:rPr lang="en-US" sz="2200" b="1">
                <a:solidFill>
                  <a:srgbClr val="000000"/>
                </a:solidFill>
                <a:latin typeface="Arial" charset="0"/>
              </a:rPr>
              <a:t>b.</a:t>
            </a:r>
            <a:r>
              <a:rPr lang="en-US" sz="2200">
                <a:solidFill>
                  <a:srgbClr val="000000"/>
                </a:solidFill>
                <a:latin typeface="Arial" charset="0"/>
              </a:rPr>
              <a:t> Guidelines for JHA</a:t>
            </a:r>
          </a:p>
        </p:txBody>
      </p:sp>
      <p:sp>
        <p:nvSpPr>
          <p:cNvPr id="249872" name="Text Box 16"/>
          <p:cNvSpPr txBox="1">
            <a:spLocks noChangeArrowheads="1"/>
          </p:cNvSpPr>
          <p:nvPr/>
        </p:nvSpPr>
        <p:spPr bwMode="auto">
          <a:xfrm>
            <a:off x="4695825" y="4900613"/>
            <a:ext cx="3306763" cy="3631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0" fontAlgn="base" hangingPunct="0">
              <a:lnSpc>
                <a:spcPct val="80000"/>
              </a:lnSpc>
              <a:spcBef>
                <a:spcPct val="0"/>
              </a:spcBef>
              <a:spcAft>
                <a:spcPct val="0"/>
              </a:spcAft>
            </a:pPr>
            <a:r>
              <a:rPr lang="en-US" sz="2200" b="1" dirty="0" smtClean="0">
                <a:solidFill>
                  <a:srgbClr val="000000"/>
                </a:solidFill>
                <a:latin typeface="Arial" charset="0"/>
              </a:rPr>
              <a:t>b.</a:t>
            </a:r>
            <a:r>
              <a:rPr lang="en-US" sz="2200" dirty="0" smtClean="0">
                <a:solidFill>
                  <a:srgbClr val="000000"/>
                </a:solidFill>
                <a:latin typeface="Arial" charset="0"/>
              </a:rPr>
              <a:t> Identify the hazards</a:t>
            </a:r>
            <a:endParaRPr lang="en-US" sz="2000" baseline="-25000" dirty="0">
              <a:solidFill>
                <a:srgbClr val="000000"/>
              </a:solidFill>
              <a:latin typeface="Arial" charset="0"/>
            </a:endParaRPr>
          </a:p>
        </p:txBody>
      </p:sp>
      <p:sp>
        <p:nvSpPr>
          <p:cNvPr id="249874" name="Text Box 18"/>
          <p:cNvSpPr txBox="1">
            <a:spLocks noChangeArrowheads="1"/>
          </p:cNvSpPr>
          <p:nvPr/>
        </p:nvSpPr>
        <p:spPr bwMode="auto">
          <a:xfrm>
            <a:off x="823914" y="3338514"/>
            <a:ext cx="4264025" cy="6740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290513" indent="-290513">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0" fontAlgn="base" hangingPunct="0">
              <a:lnSpc>
                <a:spcPct val="90000"/>
              </a:lnSpc>
              <a:spcBef>
                <a:spcPct val="20000"/>
              </a:spcBef>
              <a:spcAft>
                <a:spcPct val="0"/>
              </a:spcAft>
              <a:buClr>
                <a:srgbClr val="000000"/>
              </a:buClr>
              <a:buFontTx/>
              <a:buAutoNum type="arabicPeriod" startAt="2"/>
            </a:pPr>
            <a:r>
              <a:rPr lang="en-US" sz="2100" b="1">
                <a:solidFill>
                  <a:srgbClr val="000000"/>
                </a:solidFill>
                <a:latin typeface="Arial" charset="0"/>
              </a:rPr>
              <a:t>JHA helps to reduce workplace absences.</a:t>
            </a:r>
          </a:p>
        </p:txBody>
      </p:sp>
      <p:sp>
        <p:nvSpPr>
          <p:cNvPr id="249876" name="Text Box 20"/>
          <p:cNvSpPr txBox="1">
            <a:spLocks noChangeArrowheads="1"/>
          </p:cNvSpPr>
          <p:nvPr/>
        </p:nvSpPr>
        <p:spPr bwMode="auto">
          <a:xfrm>
            <a:off x="4652963" y="2663826"/>
            <a:ext cx="3339376" cy="430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0" fontAlgn="base" hangingPunct="0">
              <a:spcBef>
                <a:spcPct val="20000"/>
              </a:spcBef>
              <a:spcAft>
                <a:spcPct val="0"/>
              </a:spcAft>
            </a:pPr>
            <a:r>
              <a:rPr lang="en-US" sz="2200" b="1">
                <a:solidFill>
                  <a:srgbClr val="000000"/>
                </a:solidFill>
                <a:latin typeface="Arial" charset="0"/>
              </a:rPr>
              <a:t>c.</a:t>
            </a:r>
            <a:r>
              <a:rPr lang="en-US" sz="2200">
                <a:solidFill>
                  <a:srgbClr val="000000"/>
                </a:solidFill>
                <a:latin typeface="Arial" charset="0"/>
              </a:rPr>
              <a:t> Nothing related to JHA</a:t>
            </a:r>
          </a:p>
        </p:txBody>
      </p:sp>
      <p:sp>
        <p:nvSpPr>
          <p:cNvPr id="249878" name="Text Box 22"/>
          <p:cNvSpPr txBox="1">
            <a:spLocks noChangeArrowheads="1"/>
          </p:cNvSpPr>
          <p:nvPr/>
        </p:nvSpPr>
        <p:spPr bwMode="auto">
          <a:xfrm>
            <a:off x="4695825" y="5214938"/>
            <a:ext cx="4046539" cy="3631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0" fontAlgn="base" hangingPunct="0">
              <a:lnSpc>
                <a:spcPct val="80000"/>
              </a:lnSpc>
              <a:spcBef>
                <a:spcPct val="0"/>
              </a:spcBef>
              <a:spcAft>
                <a:spcPct val="0"/>
              </a:spcAft>
            </a:pPr>
            <a:r>
              <a:rPr lang="en-US" sz="2200" b="1" dirty="0">
                <a:solidFill>
                  <a:srgbClr val="000000"/>
                </a:solidFill>
                <a:latin typeface="Arial" charset="0"/>
              </a:rPr>
              <a:t>c.</a:t>
            </a:r>
            <a:r>
              <a:rPr lang="en-US" sz="2200" dirty="0">
                <a:solidFill>
                  <a:srgbClr val="000000"/>
                </a:solidFill>
                <a:latin typeface="Arial" charset="0"/>
              </a:rPr>
              <a:t> Determine safe procedures</a:t>
            </a:r>
            <a:endParaRPr lang="en-US" sz="2000" baseline="-25000" dirty="0">
              <a:solidFill>
                <a:srgbClr val="000000"/>
              </a:solidFill>
              <a:latin typeface="Arial" charset="0"/>
            </a:endParaRPr>
          </a:p>
        </p:txBody>
      </p:sp>
      <p:grpSp>
        <p:nvGrpSpPr>
          <p:cNvPr id="249881" name="Group 25"/>
          <p:cNvGrpSpPr>
            <a:grpSpLocks/>
          </p:cNvGrpSpPr>
          <p:nvPr/>
        </p:nvGrpSpPr>
        <p:grpSpPr bwMode="auto">
          <a:xfrm>
            <a:off x="4660901" y="3324226"/>
            <a:ext cx="2124075" cy="654050"/>
            <a:chOff x="5915" y="2185"/>
            <a:chExt cx="1338" cy="412"/>
          </a:xfrm>
        </p:grpSpPr>
        <p:sp>
          <p:nvSpPr>
            <p:cNvPr id="29714" name="Rectangle 24"/>
            <p:cNvSpPr>
              <a:spLocks noChangeArrowheads="1"/>
            </p:cNvSpPr>
            <p:nvPr/>
          </p:nvSpPr>
          <p:spPr bwMode="auto">
            <a:xfrm>
              <a:off x="5915" y="2185"/>
              <a:ext cx="1297" cy="412"/>
            </a:xfrm>
            <a:prstGeom prst="rect">
              <a:avLst/>
            </a:prstGeom>
            <a:noFill/>
            <a:ln>
              <a:noFill/>
            </a:ln>
            <a:effectLst/>
            <a:extLst>
              <a:ext uri="{909E8E84-426E-40DD-AFC4-6F175D3DCCD1}">
                <a14:hiddenFill xmlns:a14="http://schemas.microsoft.com/office/drawing/2010/main">
                  <a:solidFill>
                    <a:srgbClr val="99CC00"/>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fontAlgn="base" hangingPunct="0">
                <a:spcBef>
                  <a:spcPct val="0"/>
                </a:spcBef>
                <a:spcAft>
                  <a:spcPct val="0"/>
                </a:spcAft>
              </a:pPr>
              <a:endParaRPr lang="en-US" sz="2400">
                <a:solidFill>
                  <a:srgbClr val="000000"/>
                </a:solidFill>
                <a:latin typeface="Times New Roman" pitchFamily="18" charset="0"/>
              </a:endParaRPr>
            </a:p>
          </p:txBody>
        </p:sp>
        <p:sp>
          <p:nvSpPr>
            <p:cNvPr id="29715" name="Text Box 10"/>
            <p:cNvSpPr txBox="1">
              <a:spLocks noChangeArrowheads="1"/>
            </p:cNvSpPr>
            <p:nvPr/>
          </p:nvSpPr>
          <p:spPr bwMode="auto">
            <a:xfrm>
              <a:off x="5920" y="2265"/>
              <a:ext cx="1333" cy="27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0" fontAlgn="base" hangingPunct="0">
                <a:spcBef>
                  <a:spcPct val="20000"/>
                </a:spcBef>
                <a:spcAft>
                  <a:spcPct val="0"/>
                </a:spcAft>
              </a:pPr>
              <a:r>
                <a:rPr lang="en-US" sz="2200" b="1" dirty="0">
                  <a:solidFill>
                    <a:srgbClr val="000000"/>
                  </a:solidFill>
                  <a:latin typeface="Arial" charset="0"/>
                </a:rPr>
                <a:t>True or False?</a:t>
              </a:r>
            </a:p>
          </p:txBody>
        </p:sp>
      </p:grpSp>
    </p:spTree>
    <p:extLst>
      <p:ext uri="{BB962C8B-B14F-4D97-AF65-F5344CB8AC3E}">
        <p14:creationId xmlns:p14="http://schemas.microsoft.com/office/powerpoint/2010/main" val="215331296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xit" presetSubtype="0" fill="hold" grpId="3" nodeType="withEffect">
                                  <p:stCondLst>
                                    <p:cond delay="0"/>
                                  </p:stCondLst>
                                  <p:iterate type="lt">
                                    <p:tmAbs val="0"/>
                                  </p:iterate>
                                  <p:childTnLst>
                                    <p:set>
                                      <p:cBhvr>
                                        <p:cTn id="6" dur="1" fill="hold">
                                          <p:stCondLst>
                                            <p:cond delay="0"/>
                                          </p:stCondLst>
                                        </p:cTn>
                                        <p:tgtEl>
                                          <p:spTgt spid="249877"/>
                                        </p:tgtEl>
                                        <p:attrNameLst>
                                          <p:attrName>style.visibility</p:attrName>
                                        </p:attrNameLst>
                                      </p:cBhvr>
                                      <p:to>
                                        <p:strVal val="hidden"/>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0" presetClass="entr" presetSubtype="0" fill="hold" grpId="0" nodeType="clickEffect">
                                  <p:stCondLst>
                                    <p:cond delay="0"/>
                                  </p:stCondLst>
                                  <p:childTnLst>
                                    <p:set>
                                      <p:cBhvr>
                                        <p:cTn id="10" dur="1" fill="hold">
                                          <p:stCondLst>
                                            <p:cond delay="0"/>
                                          </p:stCondLst>
                                        </p:cTn>
                                        <p:tgtEl>
                                          <p:spTgt spid="249867"/>
                                        </p:tgtEl>
                                        <p:attrNameLst>
                                          <p:attrName>style.visibility</p:attrName>
                                        </p:attrNameLst>
                                      </p:cBhvr>
                                      <p:to>
                                        <p:strVal val="visible"/>
                                      </p:to>
                                    </p:set>
                                    <p:animEffect transition="in" filter="fade">
                                      <p:cBhvr>
                                        <p:cTn id="11" dur="500"/>
                                        <p:tgtEl>
                                          <p:spTgt spid="249867"/>
                                        </p:tgtEl>
                                      </p:cBhvr>
                                    </p:animEffect>
                                  </p:childTnLst>
                                </p:cTn>
                              </p:par>
                            </p:childTnLst>
                          </p:cTn>
                        </p:par>
                        <p:par>
                          <p:cTn id="12" fill="hold" nodeType="afterGroup">
                            <p:stCondLst>
                              <p:cond delay="500"/>
                            </p:stCondLst>
                            <p:childTnLst>
                              <p:par>
                                <p:cTn id="13" presetID="10" presetClass="entr" presetSubtype="0" fill="hold" grpId="0" nodeType="afterEffect">
                                  <p:stCondLst>
                                    <p:cond delay="0"/>
                                  </p:stCondLst>
                                  <p:childTnLst>
                                    <p:set>
                                      <p:cBhvr>
                                        <p:cTn id="14" dur="1" fill="hold">
                                          <p:stCondLst>
                                            <p:cond delay="0"/>
                                          </p:stCondLst>
                                        </p:cTn>
                                        <p:tgtEl>
                                          <p:spTgt spid="249863"/>
                                        </p:tgtEl>
                                        <p:attrNameLst>
                                          <p:attrName>style.visibility</p:attrName>
                                        </p:attrNameLst>
                                      </p:cBhvr>
                                      <p:to>
                                        <p:strVal val="visible"/>
                                      </p:to>
                                    </p:set>
                                    <p:animEffect transition="in" filter="fade">
                                      <p:cBhvr>
                                        <p:cTn id="15" dur="500"/>
                                        <p:tgtEl>
                                          <p:spTgt spid="249863"/>
                                        </p:tgtEl>
                                      </p:cBhvr>
                                    </p:animEffect>
                                  </p:childTnLst>
                                </p:cTn>
                              </p:par>
                            </p:childTnLst>
                          </p:cTn>
                        </p:par>
                        <p:par>
                          <p:cTn id="16" fill="hold" nodeType="afterGroup">
                            <p:stCondLst>
                              <p:cond delay="1000"/>
                            </p:stCondLst>
                            <p:childTnLst>
                              <p:par>
                                <p:cTn id="17" presetID="10" presetClass="entr" presetSubtype="0" fill="hold" grpId="0" nodeType="afterEffect">
                                  <p:stCondLst>
                                    <p:cond delay="0"/>
                                  </p:stCondLst>
                                  <p:iterate type="lt">
                                    <p:tmPct val="0"/>
                                  </p:iterate>
                                  <p:childTnLst>
                                    <p:set>
                                      <p:cBhvr>
                                        <p:cTn id="18" dur="1" fill="hold">
                                          <p:stCondLst>
                                            <p:cond delay="0"/>
                                          </p:stCondLst>
                                        </p:cTn>
                                        <p:tgtEl>
                                          <p:spTgt spid="249870">
                                            <p:txEl>
                                              <p:pRg st="0" end="0"/>
                                            </p:txEl>
                                          </p:spTgt>
                                        </p:tgtEl>
                                        <p:attrNameLst>
                                          <p:attrName>style.visibility</p:attrName>
                                        </p:attrNameLst>
                                      </p:cBhvr>
                                      <p:to>
                                        <p:strVal val="visible"/>
                                      </p:to>
                                    </p:set>
                                    <p:animEffect transition="in" filter="fade">
                                      <p:cBhvr>
                                        <p:cTn id="19" dur="500"/>
                                        <p:tgtEl>
                                          <p:spTgt spid="249870">
                                            <p:txEl>
                                              <p:pRg st="0" end="0"/>
                                            </p:txEl>
                                          </p:spTgt>
                                        </p:tgtEl>
                                      </p:cBhvr>
                                    </p:animEffect>
                                  </p:childTnLst>
                                </p:cTn>
                              </p:par>
                            </p:childTnLst>
                          </p:cTn>
                        </p:par>
                        <p:par>
                          <p:cTn id="20" fill="hold" nodeType="afterGroup">
                            <p:stCondLst>
                              <p:cond delay="1500"/>
                            </p:stCondLst>
                            <p:childTnLst>
                              <p:par>
                                <p:cTn id="21" presetID="10" presetClass="entr" presetSubtype="0" fill="hold" grpId="0" nodeType="afterEffect">
                                  <p:stCondLst>
                                    <p:cond delay="0"/>
                                  </p:stCondLst>
                                  <p:iterate type="lt">
                                    <p:tmPct val="0"/>
                                  </p:iterate>
                                  <p:childTnLst>
                                    <p:set>
                                      <p:cBhvr>
                                        <p:cTn id="22" dur="1" fill="hold">
                                          <p:stCondLst>
                                            <p:cond delay="0"/>
                                          </p:stCondLst>
                                        </p:cTn>
                                        <p:tgtEl>
                                          <p:spTgt spid="249876">
                                            <p:txEl>
                                              <p:pRg st="0" end="0"/>
                                            </p:txEl>
                                          </p:spTgt>
                                        </p:tgtEl>
                                        <p:attrNameLst>
                                          <p:attrName>style.visibility</p:attrName>
                                        </p:attrNameLst>
                                      </p:cBhvr>
                                      <p:to>
                                        <p:strVal val="visible"/>
                                      </p:to>
                                    </p:set>
                                    <p:animEffect transition="in" filter="fade">
                                      <p:cBhvr>
                                        <p:cTn id="23" dur="500"/>
                                        <p:tgtEl>
                                          <p:spTgt spid="249876">
                                            <p:txEl>
                                              <p:pRg st="0" end="0"/>
                                            </p:txEl>
                                          </p:spTgt>
                                        </p:tgtEl>
                                      </p:cBhvr>
                                    </p:animEffect>
                                  </p:childTnLst>
                                </p:cTn>
                              </p:par>
                            </p:childTnLst>
                          </p:cTn>
                        </p:par>
                      </p:childTnLst>
                    </p:cTn>
                  </p:par>
                  <p:par>
                    <p:cTn id="24" fill="hold" nodeType="clickPar">
                      <p:stCondLst>
                        <p:cond delay="indefinite"/>
                      </p:stCondLst>
                      <p:childTnLst>
                        <p:par>
                          <p:cTn id="25" fill="hold" nodeType="withGroup">
                            <p:stCondLst>
                              <p:cond delay="0"/>
                            </p:stCondLst>
                            <p:childTnLst>
                              <p:par>
                                <p:cTn id="26" presetID="16" presetClass="emph" presetSubtype="0" fill="hold" nodeType="clickEffect">
                                  <p:stCondLst>
                                    <p:cond delay="0"/>
                                  </p:stCondLst>
                                  <p:iterate type="lt">
                                    <p:tmPct val="4000"/>
                                  </p:iterate>
                                  <p:childTnLst>
                                    <p:set>
                                      <p:cBhvr override="childStyle">
                                        <p:cTn id="27" dur="500" fill="hold"/>
                                        <p:tgtEl>
                                          <p:spTgt spid="249870">
                                            <p:txEl>
                                              <p:pRg st="0" end="0"/>
                                            </p:txEl>
                                          </p:spTgt>
                                        </p:tgtEl>
                                        <p:attrNameLst>
                                          <p:attrName>style.color</p:attrName>
                                        </p:attrNameLst>
                                      </p:cBhvr>
                                      <p:to>
                                        <p:clrVal>
                                          <a:srgbClr val="C00000"/>
                                        </p:clrVal>
                                      </p:to>
                                    </p:set>
                                    <p:set>
                                      <p:cBhvr>
                                        <p:cTn id="28" dur="500" fill="hold"/>
                                        <p:tgtEl>
                                          <p:spTgt spid="249870">
                                            <p:txEl>
                                              <p:pRg st="0" end="0"/>
                                            </p:txEl>
                                          </p:spTgt>
                                        </p:tgtEl>
                                        <p:attrNameLst>
                                          <p:attrName>fillcolor</p:attrName>
                                        </p:attrNameLst>
                                      </p:cBhvr>
                                      <p:to>
                                        <p:clrVal>
                                          <a:srgbClr val="C00000"/>
                                        </p:clrVal>
                                      </p:to>
                                    </p:set>
                                    <p:set>
                                      <p:cBhvr>
                                        <p:cTn id="29" dur="500" fill="hold"/>
                                        <p:tgtEl>
                                          <p:spTgt spid="249870">
                                            <p:txEl>
                                              <p:pRg st="0" end="0"/>
                                            </p:txEl>
                                          </p:spTgt>
                                        </p:tgtEl>
                                        <p:attrNameLst>
                                          <p:attrName>fill.type</p:attrName>
                                        </p:attrNameLst>
                                      </p:cBhvr>
                                      <p:to>
                                        <p:strVal val="solid"/>
                                      </p:to>
                                    </p:set>
                                  </p:childTnLst>
                                </p:cTn>
                              </p:par>
                              <p:par>
                                <p:cTn id="30" presetID="15" presetClass="emph" presetSubtype="0" nodeType="withEffect">
                                  <p:stCondLst>
                                    <p:cond delay="0"/>
                                  </p:stCondLst>
                                  <p:iterate type="lt">
                                    <p:tmAbs val="25"/>
                                  </p:iterate>
                                  <p:childTnLst>
                                    <p:set>
                                      <p:cBhvr override="childStyle">
                                        <p:cTn id="31" dur="indefinite"/>
                                        <p:tgtEl>
                                          <p:spTgt spid="249870">
                                            <p:txEl>
                                              <p:pRg st="0" end="0"/>
                                            </p:txEl>
                                          </p:spTgt>
                                        </p:tgtEl>
                                        <p:attrNameLst>
                                          <p:attrName>style.fontWeight</p:attrName>
                                        </p:attrNameLst>
                                      </p:cBhvr>
                                      <p:to>
                                        <p:strVal val="bold"/>
                                      </p:to>
                                    </p:set>
                                  </p:childTnLst>
                                </p:cTn>
                              </p:par>
                            </p:childTnLst>
                          </p:cTn>
                        </p:par>
                      </p:childTnLst>
                    </p:cTn>
                  </p:par>
                  <p:par>
                    <p:cTn id="32" fill="hold" nodeType="clickPar">
                      <p:stCondLst>
                        <p:cond delay="indefinite"/>
                      </p:stCondLst>
                      <p:childTnLst>
                        <p:par>
                          <p:cTn id="33" fill="hold" nodeType="withGroup">
                            <p:stCondLst>
                              <p:cond delay="0"/>
                            </p:stCondLst>
                            <p:childTnLst>
                              <p:par>
                                <p:cTn id="34" presetID="10" presetClass="entr" presetSubtype="0" fill="hold" grpId="0" nodeType="clickEffect">
                                  <p:stCondLst>
                                    <p:cond delay="0"/>
                                  </p:stCondLst>
                                  <p:childTnLst>
                                    <p:set>
                                      <p:cBhvr>
                                        <p:cTn id="35" dur="1" fill="hold">
                                          <p:stCondLst>
                                            <p:cond delay="0"/>
                                          </p:stCondLst>
                                        </p:cTn>
                                        <p:tgtEl>
                                          <p:spTgt spid="249874"/>
                                        </p:tgtEl>
                                        <p:attrNameLst>
                                          <p:attrName>style.visibility</p:attrName>
                                        </p:attrNameLst>
                                      </p:cBhvr>
                                      <p:to>
                                        <p:strVal val="visible"/>
                                      </p:to>
                                    </p:set>
                                    <p:animEffect transition="in" filter="fade">
                                      <p:cBhvr>
                                        <p:cTn id="36" dur="500"/>
                                        <p:tgtEl>
                                          <p:spTgt spid="249874"/>
                                        </p:tgtEl>
                                      </p:cBhvr>
                                    </p:animEffect>
                                  </p:childTnLst>
                                </p:cTn>
                              </p:par>
                            </p:childTnLst>
                          </p:cTn>
                        </p:par>
                        <p:par>
                          <p:cTn id="37" fill="hold" nodeType="afterGroup">
                            <p:stCondLst>
                              <p:cond delay="500"/>
                            </p:stCondLst>
                            <p:childTnLst>
                              <p:par>
                                <p:cTn id="38" presetID="10" presetClass="entr" presetSubtype="0" fill="hold" nodeType="afterEffect">
                                  <p:stCondLst>
                                    <p:cond delay="0"/>
                                  </p:stCondLst>
                                  <p:childTnLst>
                                    <p:set>
                                      <p:cBhvr>
                                        <p:cTn id="39" dur="1" fill="hold">
                                          <p:stCondLst>
                                            <p:cond delay="0"/>
                                          </p:stCondLst>
                                        </p:cTn>
                                        <p:tgtEl>
                                          <p:spTgt spid="249881"/>
                                        </p:tgtEl>
                                        <p:attrNameLst>
                                          <p:attrName>style.visibility</p:attrName>
                                        </p:attrNameLst>
                                      </p:cBhvr>
                                      <p:to>
                                        <p:strVal val="visible"/>
                                      </p:to>
                                    </p:set>
                                    <p:animEffect transition="in" filter="fade">
                                      <p:cBhvr>
                                        <p:cTn id="40" dur="500"/>
                                        <p:tgtEl>
                                          <p:spTgt spid="249881"/>
                                        </p:tgtEl>
                                      </p:cBhvr>
                                    </p:animEffect>
                                  </p:childTnLst>
                                </p:cTn>
                              </p:par>
                            </p:childTnLst>
                          </p:cTn>
                        </p:par>
                      </p:childTnLst>
                    </p:cTn>
                  </p:par>
                  <p:par>
                    <p:cTn id="41" fill="hold" nodeType="clickPar">
                      <p:stCondLst>
                        <p:cond delay="indefinite"/>
                      </p:stCondLst>
                      <p:childTnLst>
                        <p:par>
                          <p:cTn id="42" fill="hold" nodeType="withGroup">
                            <p:stCondLst>
                              <p:cond delay="0"/>
                            </p:stCondLst>
                            <p:childTnLst>
                              <p:par>
                                <p:cTn id="43" presetID="10" presetClass="entr" presetSubtype="0" fill="hold" grpId="0" nodeType="clickEffect">
                                  <p:stCondLst>
                                    <p:cond delay="0"/>
                                  </p:stCondLst>
                                  <p:iterate type="lt">
                                    <p:tmPct val="0"/>
                                  </p:iterate>
                                  <p:childTnLst>
                                    <p:set>
                                      <p:cBhvr>
                                        <p:cTn id="44" dur="1" fill="hold">
                                          <p:stCondLst>
                                            <p:cond delay="0"/>
                                          </p:stCondLst>
                                        </p:cTn>
                                        <p:tgtEl>
                                          <p:spTgt spid="249877"/>
                                        </p:tgtEl>
                                        <p:attrNameLst>
                                          <p:attrName>style.visibility</p:attrName>
                                        </p:attrNameLst>
                                      </p:cBhvr>
                                      <p:to>
                                        <p:strVal val="visible"/>
                                      </p:to>
                                    </p:set>
                                    <p:animEffect transition="in" filter="fade">
                                      <p:cBhvr>
                                        <p:cTn id="45" dur="500"/>
                                        <p:tgtEl>
                                          <p:spTgt spid="249877"/>
                                        </p:tgtEl>
                                      </p:cBhvr>
                                    </p:animEffect>
                                  </p:childTnLst>
                                </p:cTn>
                              </p:par>
                              <p:par>
                                <p:cTn id="46" presetID="1" presetClass="exit" presetSubtype="0" fill="hold" nodeType="withEffect">
                                  <p:stCondLst>
                                    <p:cond delay="0"/>
                                  </p:stCondLst>
                                  <p:childTnLst>
                                    <p:set>
                                      <p:cBhvr>
                                        <p:cTn id="47" dur="1" fill="hold">
                                          <p:stCondLst>
                                            <p:cond delay="0"/>
                                          </p:stCondLst>
                                        </p:cTn>
                                        <p:tgtEl>
                                          <p:spTgt spid="249881"/>
                                        </p:tgtEl>
                                        <p:attrNameLst>
                                          <p:attrName>style.visibility</p:attrName>
                                        </p:attrNameLst>
                                      </p:cBhvr>
                                      <p:to>
                                        <p:strVal val="hidden"/>
                                      </p:to>
                                    </p:set>
                                  </p:childTnLst>
                                </p:cTn>
                              </p:par>
                              <p:par>
                                <p:cTn id="48" presetID="16" presetClass="emph" presetSubtype="0" fill="hold" grpId="2" nodeType="withEffect">
                                  <p:stCondLst>
                                    <p:cond delay="0"/>
                                  </p:stCondLst>
                                  <p:iterate type="lt">
                                    <p:tmPct val="4000"/>
                                  </p:iterate>
                                  <p:childTnLst>
                                    <p:set>
                                      <p:cBhvr override="childStyle">
                                        <p:cTn id="49" dur="500" fill="hold"/>
                                        <p:tgtEl>
                                          <p:spTgt spid="249877"/>
                                        </p:tgtEl>
                                        <p:attrNameLst>
                                          <p:attrName>style.color</p:attrName>
                                        </p:attrNameLst>
                                      </p:cBhvr>
                                      <p:to>
                                        <p:clrVal>
                                          <a:srgbClr val="C00000"/>
                                        </p:clrVal>
                                      </p:to>
                                    </p:set>
                                    <p:set>
                                      <p:cBhvr>
                                        <p:cTn id="50" dur="500" fill="hold"/>
                                        <p:tgtEl>
                                          <p:spTgt spid="249877"/>
                                        </p:tgtEl>
                                        <p:attrNameLst>
                                          <p:attrName>fillcolor</p:attrName>
                                        </p:attrNameLst>
                                      </p:cBhvr>
                                      <p:to>
                                        <p:clrVal>
                                          <a:srgbClr val="C00000"/>
                                        </p:clrVal>
                                      </p:to>
                                    </p:set>
                                    <p:set>
                                      <p:cBhvr>
                                        <p:cTn id="51" dur="500" fill="hold"/>
                                        <p:tgtEl>
                                          <p:spTgt spid="249877"/>
                                        </p:tgtEl>
                                        <p:attrNameLst>
                                          <p:attrName>fill.type</p:attrName>
                                        </p:attrNameLst>
                                      </p:cBhvr>
                                      <p:to>
                                        <p:strVal val="solid"/>
                                      </p:to>
                                    </p:set>
                                  </p:childTnLst>
                                </p:cTn>
                              </p:par>
                              <p:par>
                                <p:cTn id="52" presetID="15" presetClass="emph" presetSubtype="0" grpId="1" nodeType="withEffect">
                                  <p:stCondLst>
                                    <p:cond delay="0"/>
                                  </p:stCondLst>
                                  <p:iterate type="lt">
                                    <p:tmAbs val="25"/>
                                  </p:iterate>
                                  <p:childTnLst>
                                    <p:set>
                                      <p:cBhvr override="childStyle">
                                        <p:cTn id="53" dur="indefinite"/>
                                        <p:tgtEl>
                                          <p:spTgt spid="249877"/>
                                        </p:tgtEl>
                                        <p:attrNameLst>
                                          <p:attrName>style.fontWeight</p:attrName>
                                        </p:attrNameLst>
                                      </p:cBhvr>
                                      <p:to>
                                        <p:strVal val="bold"/>
                                      </p:to>
                                    </p:set>
                                  </p:childTnLst>
                                </p:cTn>
                              </p:par>
                            </p:childTnLst>
                          </p:cTn>
                        </p:par>
                      </p:childTnLst>
                    </p:cTn>
                  </p:par>
                  <p:par>
                    <p:cTn id="54" fill="hold" nodeType="clickPar">
                      <p:stCondLst>
                        <p:cond delay="indefinite"/>
                      </p:stCondLst>
                      <p:childTnLst>
                        <p:par>
                          <p:cTn id="55" fill="hold" nodeType="withGroup">
                            <p:stCondLst>
                              <p:cond delay="0"/>
                            </p:stCondLst>
                            <p:childTnLst>
                              <p:par>
                                <p:cTn id="56" presetID="10" presetClass="entr" presetSubtype="0" fill="hold" grpId="0" nodeType="clickEffect">
                                  <p:stCondLst>
                                    <p:cond delay="0"/>
                                  </p:stCondLst>
                                  <p:childTnLst>
                                    <p:set>
                                      <p:cBhvr>
                                        <p:cTn id="57" dur="1" fill="hold">
                                          <p:stCondLst>
                                            <p:cond delay="0"/>
                                          </p:stCondLst>
                                        </p:cTn>
                                        <p:tgtEl>
                                          <p:spTgt spid="249868"/>
                                        </p:tgtEl>
                                        <p:attrNameLst>
                                          <p:attrName>style.visibility</p:attrName>
                                        </p:attrNameLst>
                                      </p:cBhvr>
                                      <p:to>
                                        <p:strVal val="visible"/>
                                      </p:to>
                                    </p:set>
                                    <p:animEffect transition="in" filter="fade">
                                      <p:cBhvr>
                                        <p:cTn id="58" dur="500"/>
                                        <p:tgtEl>
                                          <p:spTgt spid="249868"/>
                                        </p:tgtEl>
                                      </p:cBhvr>
                                    </p:animEffect>
                                  </p:childTnLst>
                                </p:cTn>
                              </p:par>
                            </p:childTnLst>
                          </p:cTn>
                        </p:par>
                        <p:par>
                          <p:cTn id="59" fill="hold" nodeType="afterGroup">
                            <p:stCondLst>
                              <p:cond delay="500"/>
                            </p:stCondLst>
                            <p:childTnLst>
                              <p:par>
                                <p:cTn id="60" presetID="10" presetClass="entr" presetSubtype="0" fill="hold" grpId="0" nodeType="afterEffect">
                                  <p:stCondLst>
                                    <p:cond delay="0"/>
                                  </p:stCondLst>
                                  <p:iterate type="lt">
                                    <p:tmPct val="0"/>
                                  </p:iterate>
                                  <p:childTnLst>
                                    <p:set>
                                      <p:cBhvr>
                                        <p:cTn id="61" dur="1" fill="hold">
                                          <p:stCondLst>
                                            <p:cond delay="0"/>
                                          </p:stCondLst>
                                        </p:cTn>
                                        <p:tgtEl>
                                          <p:spTgt spid="249864"/>
                                        </p:tgtEl>
                                        <p:attrNameLst>
                                          <p:attrName>style.visibility</p:attrName>
                                        </p:attrNameLst>
                                      </p:cBhvr>
                                      <p:to>
                                        <p:strVal val="visible"/>
                                      </p:to>
                                    </p:set>
                                    <p:animEffect transition="in" filter="fade">
                                      <p:cBhvr>
                                        <p:cTn id="62" dur="500"/>
                                        <p:tgtEl>
                                          <p:spTgt spid="249864"/>
                                        </p:tgtEl>
                                      </p:cBhvr>
                                    </p:animEffect>
                                  </p:childTnLst>
                                </p:cTn>
                              </p:par>
                            </p:childTnLst>
                          </p:cTn>
                        </p:par>
                        <p:par>
                          <p:cTn id="63" fill="hold" nodeType="afterGroup">
                            <p:stCondLst>
                              <p:cond delay="1000"/>
                            </p:stCondLst>
                            <p:childTnLst>
                              <p:par>
                                <p:cTn id="64" presetID="10" presetClass="entr" presetSubtype="0" fill="hold" grpId="0" nodeType="afterEffect">
                                  <p:stCondLst>
                                    <p:cond delay="0"/>
                                  </p:stCondLst>
                                  <p:iterate type="lt">
                                    <p:tmPct val="0"/>
                                  </p:iterate>
                                  <p:childTnLst>
                                    <p:set>
                                      <p:cBhvr>
                                        <p:cTn id="65" dur="1" fill="hold">
                                          <p:stCondLst>
                                            <p:cond delay="0"/>
                                          </p:stCondLst>
                                        </p:cTn>
                                        <p:tgtEl>
                                          <p:spTgt spid="249872">
                                            <p:txEl>
                                              <p:pRg st="0" end="0"/>
                                            </p:txEl>
                                          </p:spTgt>
                                        </p:tgtEl>
                                        <p:attrNameLst>
                                          <p:attrName>style.visibility</p:attrName>
                                        </p:attrNameLst>
                                      </p:cBhvr>
                                      <p:to>
                                        <p:strVal val="visible"/>
                                      </p:to>
                                    </p:set>
                                    <p:animEffect transition="in" filter="fade">
                                      <p:cBhvr>
                                        <p:cTn id="66" dur="500"/>
                                        <p:tgtEl>
                                          <p:spTgt spid="249872">
                                            <p:txEl>
                                              <p:pRg st="0" end="0"/>
                                            </p:txEl>
                                          </p:spTgt>
                                        </p:tgtEl>
                                      </p:cBhvr>
                                    </p:animEffect>
                                  </p:childTnLst>
                                </p:cTn>
                              </p:par>
                            </p:childTnLst>
                          </p:cTn>
                        </p:par>
                        <p:par>
                          <p:cTn id="67" fill="hold" nodeType="afterGroup">
                            <p:stCondLst>
                              <p:cond delay="1500"/>
                            </p:stCondLst>
                            <p:childTnLst>
                              <p:par>
                                <p:cTn id="68" presetID="10" presetClass="entr" presetSubtype="0" fill="hold" grpId="0" nodeType="afterEffect">
                                  <p:stCondLst>
                                    <p:cond delay="0"/>
                                  </p:stCondLst>
                                  <p:iterate type="lt">
                                    <p:tmPct val="0"/>
                                  </p:iterate>
                                  <p:childTnLst>
                                    <p:set>
                                      <p:cBhvr>
                                        <p:cTn id="69" dur="1" fill="hold">
                                          <p:stCondLst>
                                            <p:cond delay="0"/>
                                          </p:stCondLst>
                                        </p:cTn>
                                        <p:tgtEl>
                                          <p:spTgt spid="249878">
                                            <p:txEl>
                                              <p:pRg st="0" end="0"/>
                                            </p:txEl>
                                          </p:spTgt>
                                        </p:tgtEl>
                                        <p:attrNameLst>
                                          <p:attrName>style.visibility</p:attrName>
                                        </p:attrNameLst>
                                      </p:cBhvr>
                                      <p:to>
                                        <p:strVal val="visible"/>
                                      </p:to>
                                    </p:set>
                                    <p:animEffect transition="in" filter="fade">
                                      <p:cBhvr>
                                        <p:cTn id="70" dur="500"/>
                                        <p:tgtEl>
                                          <p:spTgt spid="249878">
                                            <p:txEl>
                                              <p:pRg st="0" end="0"/>
                                            </p:txEl>
                                          </p:spTgt>
                                        </p:tgtEl>
                                      </p:cBhvr>
                                    </p:animEffect>
                                  </p:childTnLst>
                                </p:cTn>
                              </p:par>
                            </p:childTnLst>
                          </p:cTn>
                        </p:par>
                      </p:childTnLst>
                    </p:cTn>
                  </p:par>
                  <p:par>
                    <p:cTn id="71" fill="hold" nodeType="clickPar">
                      <p:stCondLst>
                        <p:cond delay="indefinite"/>
                      </p:stCondLst>
                      <p:childTnLst>
                        <p:par>
                          <p:cTn id="72" fill="hold" nodeType="withGroup">
                            <p:stCondLst>
                              <p:cond delay="0"/>
                            </p:stCondLst>
                            <p:childTnLst>
                              <p:par>
                                <p:cTn id="73" presetID="16" presetClass="emph" presetSubtype="0" fill="hold" grpId="1" nodeType="clickEffect">
                                  <p:stCondLst>
                                    <p:cond delay="0"/>
                                  </p:stCondLst>
                                  <p:iterate type="lt">
                                    <p:tmPct val="4000"/>
                                  </p:iterate>
                                  <p:childTnLst>
                                    <p:set>
                                      <p:cBhvr override="childStyle">
                                        <p:cTn id="74" dur="500" fill="hold"/>
                                        <p:tgtEl>
                                          <p:spTgt spid="249864"/>
                                        </p:tgtEl>
                                        <p:attrNameLst>
                                          <p:attrName>style.color</p:attrName>
                                        </p:attrNameLst>
                                      </p:cBhvr>
                                      <p:to>
                                        <p:clrVal>
                                          <a:srgbClr val="C00000"/>
                                        </p:clrVal>
                                      </p:to>
                                    </p:set>
                                    <p:set>
                                      <p:cBhvr>
                                        <p:cTn id="75" dur="500" fill="hold"/>
                                        <p:tgtEl>
                                          <p:spTgt spid="249864"/>
                                        </p:tgtEl>
                                        <p:attrNameLst>
                                          <p:attrName>fillcolor</p:attrName>
                                        </p:attrNameLst>
                                      </p:cBhvr>
                                      <p:to>
                                        <p:clrVal>
                                          <a:srgbClr val="C00000"/>
                                        </p:clrVal>
                                      </p:to>
                                    </p:set>
                                    <p:set>
                                      <p:cBhvr>
                                        <p:cTn id="76" dur="500" fill="hold"/>
                                        <p:tgtEl>
                                          <p:spTgt spid="249864"/>
                                        </p:tgtEl>
                                        <p:attrNameLst>
                                          <p:attrName>fill.type</p:attrName>
                                        </p:attrNameLst>
                                      </p:cBhvr>
                                      <p:to>
                                        <p:strVal val="solid"/>
                                      </p:to>
                                    </p:set>
                                  </p:childTnLst>
                                </p:cTn>
                              </p:par>
                              <p:par>
                                <p:cTn id="77" presetID="15" presetClass="emph" presetSubtype="0" grpId="2" nodeType="withEffect">
                                  <p:stCondLst>
                                    <p:cond delay="0"/>
                                  </p:stCondLst>
                                  <p:iterate type="lt">
                                    <p:tmAbs val="25"/>
                                  </p:iterate>
                                  <p:childTnLst>
                                    <p:set>
                                      <p:cBhvr override="childStyle">
                                        <p:cTn id="78" dur="indefinite"/>
                                        <p:tgtEl>
                                          <p:spTgt spid="249864"/>
                                        </p:tgtEl>
                                        <p:attrNameLst>
                                          <p:attrName>style.fontWeight</p:attrName>
                                        </p:attrNameLst>
                                      </p:cBhvr>
                                      <p:to>
                                        <p:strVal val="bol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9863" grpId="0"/>
      <p:bldP spid="249864" grpId="0"/>
      <p:bldP spid="249864" grpId="1"/>
      <p:bldP spid="249864" grpId="2"/>
      <p:bldP spid="249867" grpId="0"/>
      <p:bldP spid="249877" grpId="0"/>
      <p:bldP spid="249877" grpId="1"/>
      <p:bldP spid="249877" grpId="2"/>
      <p:bldP spid="249877" grpId="3"/>
      <p:bldP spid="249868" grpId="0"/>
      <p:bldP spid="249870" grpId="0" build="allAtOnce"/>
      <p:bldP spid="249872" grpId="0" build="allAtOnce"/>
      <p:bldP spid="249874" grpId="0"/>
      <p:bldP spid="249876" grpId="0" build="allAtOnce"/>
      <p:bldP spid="249878" grpId="0" build="allAtOnce"/>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1812" name="Picture 20" descr="factory assembly line lo"/>
          <p:cNvPicPr>
            <a:picLocks noChangeAspect="1" noChangeArrowheads="1"/>
          </p:cNvPicPr>
          <p:nvPr/>
        </p:nvPicPr>
        <p:blipFill>
          <a:blip r:embed="rId3">
            <a:extLst>
              <a:ext uri="{28A0092B-C50C-407E-A947-70E740481C1C}">
                <a14:useLocalDpi xmlns:a14="http://schemas.microsoft.com/office/drawing/2010/main" val="0"/>
              </a:ext>
            </a:extLst>
          </a:blip>
          <a:srcRect t="34665"/>
          <a:stretch>
            <a:fillRect/>
          </a:stretch>
        </p:blipFill>
        <p:spPr bwMode="auto">
          <a:xfrm>
            <a:off x="5105400" y="2631352"/>
            <a:ext cx="3986212" cy="39170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1814" name="Picture 22" descr="construction workers building site lo"/>
          <p:cNvPicPr>
            <a:picLocks noChangeAspect="1" noChangeArrowheads="1"/>
          </p:cNvPicPr>
          <p:nvPr/>
        </p:nvPicPr>
        <p:blipFill>
          <a:blip r:embed="rId4">
            <a:extLst>
              <a:ext uri="{28A0092B-C50C-407E-A947-70E740481C1C}">
                <a14:useLocalDpi xmlns:a14="http://schemas.microsoft.com/office/drawing/2010/main" val="0"/>
              </a:ext>
            </a:extLst>
          </a:blip>
          <a:srcRect r="19850"/>
          <a:stretch>
            <a:fillRect/>
          </a:stretch>
        </p:blipFill>
        <p:spPr bwMode="auto">
          <a:xfrm>
            <a:off x="3200400" y="2819400"/>
            <a:ext cx="4397375" cy="3729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1816" name="Picture 24" descr="mechanic working on engine lo cropped hardhat glasses"/>
          <p:cNvPicPr>
            <a:picLocks noChangeAspect="1" noChangeArrowheads="1"/>
          </p:cNvPicPr>
          <p:nvPr/>
        </p:nvPicPr>
        <p:blipFill>
          <a:blip r:embed="rId5">
            <a:extLst>
              <a:ext uri="{28A0092B-C50C-407E-A947-70E740481C1C}">
                <a14:useLocalDpi xmlns:a14="http://schemas.microsoft.com/office/drawing/2010/main" val="0"/>
              </a:ext>
            </a:extLst>
          </a:blip>
          <a:srcRect r="4955" b="4332"/>
          <a:stretch>
            <a:fillRect/>
          </a:stretch>
        </p:blipFill>
        <p:spPr bwMode="auto">
          <a:xfrm>
            <a:off x="4089401" y="3352800"/>
            <a:ext cx="4686300" cy="29194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8917" name="Rectangle 16"/>
          <p:cNvSpPr>
            <a:spLocks noGrp="1" noChangeArrowheads="1"/>
          </p:cNvSpPr>
          <p:nvPr>
            <p:ph type="title"/>
          </p:nvPr>
        </p:nvSpPr>
        <p:spPr>
          <a:xfrm>
            <a:off x="1066800" y="1143000"/>
            <a:ext cx="7543800" cy="762000"/>
          </a:xfrm>
        </p:spPr>
        <p:txBody>
          <a:bodyPr/>
          <a:lstStyle/>
          <a:p>
            <a:pPr eaLnBrk="1" hangingPunct="1"/>
            <a:r>
              <a:rPr lang="en-US" sz="4000" dirty="0" smtClean="0"/>
              <a:t> What’s the Function of Area Hazard Checklists?</a:t>
            </a:r>
          </a:p>
        </p:txBody>
      </p:sp>
      <p:sp>
        <p:nvSpPr>
          <p:cNvPr id="161809" name="Rectangle 17"/>
          <p:cNvSpPr>
            <a:spLocks noGrp="1" noChangeArrowheads="1"/>
          </p:cNvSpPr>
          <p:nvPr>
            <p:ph type="body" sz="half" idx="1"/>
          </p:nvPr>
        </p:nvSpPr>
        <p:spPr>
          <a:xfrm>
            <a:off x="76201" y="2631352"/>
            <a:ext cx="3124200" cy="3617048"/>
          </a:xfrm>
        </p:spPr>
        <p:txBody>
          <a:bodyPr/>
          <a:lstStyle/>
          <a:p>
            <a:pPr lvl="1" eaLnBrk="1" hangingPunct="1"/>
            <a:r>
              <a:rPr lang="en-US" b="1" dirty="0" smtClean="0"/>
              <a:t>Equipment</a:t>
            </a:r>
          </a:p>
          <a:p>
            <a:pPr marL="457200" lvl="1" indent="0" eaLnBrk="1" hangingPunct="1">
              <a:buNone/>
            </a:pPr>
            <a:r>
              <a:rPr lang="en-US" b="1" dirty="0" smtClean="0"/>
              <a:t> </a:t>
            </a:r>
          </a:p>
          <a:p>
            <a:pPr lvl="1" eaLnBrk="1" hangingPunct="1"/>
            <a:r>
              <a:rPr lang="en-US" b="1" dirty="0" smtClean="0"/>
              <a:t>Procedures</a:t>
            </a:r>
          </a:p>
          <a:p>
            <a:pPr lvl="1" eaLnBrk="1" hangingPunct="1"/>
            <a:endParaRPr lang="en-US" b="1" dirty="0" smtClean="0"/>
          </a:p>
          <a:p>
            <a:pPr lvl="1" eaLnBrk="1" hangingPunct="1"/>
            <a:r>
              <a:rPr lang="en-US" b="1" dirty="0" smtClean="0"/>
              <a:t>Personnel</a:t>
            </a:r>
          </a:p>
          <a:p>
            <a:pPr lvl="1" eaLnBrk="1" hangingPunct="1"/>
            <a:endParaRPr lang="en-US" b="1" dirty="0" smtClean="0"/>
          </a:p>
        </p:txBody>
      </p:sp>
    </p:spTree>
    <p:extLst>
      <p:ext uri="{BB962C8B-B14F-4D97-AF65-F5344CB8AC3E}">
        <p14:creationId xmlns:p14="http://schemas.microsoft.com/office/powerpoint/2010/main" val="406918620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161809">
                                            <p:txEl>
                                              <p:pRg st="0" end="0"/>
                                            </p:txEl>
                                          </p:spTgt>
                                        </p:tgtEl>
                                        <p:attrNameLst>
                                          <p:attrName>style.visibility</p:attrName>
                                        </p:attrNameLst>
                                      </p:cBhvr>
                                      <p:to>
                                        <p:strVal val="visible"/>
                                      </p:to>
                                    </p:set>
                                    <p:animEffect transition="in" filter="fade">
                                      <p:cBhvr>
                                        <p:cTn id="7" dur="500"/>
                                        <p:tgtEl>
                                          <p:spTgt spid="161809">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61809">
                                            <p:txEl>
                                              <p:pRg st="1" end="1"/>
                                            </p:txEl>
                                          </p:spTgt>
                                        </p:tgtEl>
                                        <p:attrNameLst>
                                          <p:attrName>style.visibility</p:attrName>
                                        </p:attrNameLst>
                                      </p:cBhvr>
                                      <p:to>
                                        <p:strVal val="visible"/>
                                      </p:to>
                                    </p:set>
                                    <p:animEffect transition="in" filter="fade">
                                      <p:cBhvr>
                                        <p:cTn id="12" dur="500"/>
                                        <p:tgtEl>
                                          <p:spTgt spid="161809">
                                            <p:txEl>
                                              <p:pRg st="1" end="1"/>
                                            </p:txEl>
                                          </p:spTgt>
                                        </p:tgtEl>
                                      </p:cBhvr>
                                    </p:animEffect>
                                  </p:childTnLst>
                                </p:cTn>
                              </p:par>
                              <p:par>
                                <p:cTn id="13" presetID="10" presetClass="entr" presetSubtype="0" fill="hold" nodeType="withEffect">
                                  <p:stCondLst>
                                    <p:cond delay="0"/>
                                  </p:stCondLst>
                                  <p:childTnLst>
                                    <p:set>
                                      <p:cBhvr>
                                        <p:cTn id="14" dur="1" fill="hold">
                                          <p:stCondLst>
                                            <p:cond delay="0"/>
                                          </p:stCondLst>
                                        </p:cTn>
                                        <p:tgtEl>
                                          <p:spTgt spid="161816"/>
                                        </p:tgtEl>
                                        <p:attrNameLst>
                                          <p:attrName>style.visibility</p:attrName>
                                        </p:attrNameLst>
                                      </p:cBhvr>
                                      <p:to>
                                        <p:strVal val="visible"/>
                                      </p:to>
                                    </p:set>
                                    <p:animEffect transition="in" filter="fade">
                                      <p:cBhvr>
                                        <p:cTn id="15" dur="500"/>
                                        <p:tgtEl>
                                          <p:spTgt spid="161816"/>
                                        </p:tgtEl>
                                      </p:cBhvr>
                                    </p:animEffect>
                                  </p:childTnLst>
                                </p:cTn>
                              </p:par>
                            </p:childTnLst>
                          </p:cTn>
                        </p:par>
                      </p:childTnLst>
                    </p:cTn>
                  </p:par>
                  <p:par>
                    <p:cTn id="16" fill="hold" nodeType="clickPar">
                      <p:stCondLst>
                        <p:cond delay="indefinite"/>
                      </p:stCondLst>
                      <p:childTnLst>
                        <p:par>
                          <p:cTn id="17" fill="hold" nodeType="withGroup">
                            <p:stCondLst>
                              <p:cond delay="0"/>
                            </p:stCondLst>
                            <p:childTnLst>
                              <p:par>
                                <p:cTn id="18" presetID="10" presetClass="entr" presetSubtype="0" fill="hold" nodeType="clickEffect">
                                  <p:stCondLst>
                                    <p:cond delay="0"/>
                                  </p:stCondLst>
                                  <p:childTnLst>
                                    <p:set>
                                      <p:cBhvr>
                                        <p:cTn id="19" dur="1" fill="hold">
                                          <p:stCondLst>
                                            <p:cond delay="0"/>
                                          </p:stCondLst>
                                        </p:cTn>
                                        <p:tgtEl>
                                          <p:spTgt spid="161809">
                                            <p:txEl>
                                              <p:pRg st="2" end="2"/>
                                            </p:txEl>
                                          </p:spTgt>
                                        </p:tgtEl>
                                        <p:attrNameLst>
                                          <p:attrName>style.visibility</p:attrName>
                                        </p:attrNameLst>
                                      </p:cBhvr>
                                      <p:to>
                                        <p:strVal val="visible"/>
                                      </p:to>
                                    </p:set>
                                    <p:animEffect transition="in" filter="fade">
                                      <p:cBhvr>
                                        <p:cTn id="20" dur="500"/>
                                        <p:tgtEl>
                                          <p:spTgt spid="161809">
                                            <p:txEl>
                                              <p:pRg st="2" end="2"/>
                                            </p:txEl>
                                          </p:spTgt>
                                        </p:tgtEl>
                                      </p:cBhvr>
                                    </p:animEffect>
                                  </p:childTnLst>
                                </p:cTn>
                              </p:par>
                              <p:par>
                                <p:cTn id="21" presetID="1" presetClass="exit" presetSubtype="0" fill="hold" nodeType="withEffect">
                                  <p:stCondLst>
                                    <p:cond delay="0"/>
                                  </p:stCondLst>
                                  <p:childTnLst>
                                    <p:set>
                                      <p:cBhvr>
                                        <p:cTn id="22" dur="1" fill="hold">
                                          <p:stCondLst>
                                            <p:cond delay="0"/>
                                          </p:stCondLst>
                                        </p:cTn>
                                        <p:tgtEl>
                                          <p:spTgt spid="161816"/>
                                        </p:tgtEl>
                                        <p:attrNameLst>
                                          <p:attrName>style.visibility</p:attrName>
                                        </p:attrNameLst>
                                      </p:cBhvr>
                                      <p:to>
                                        <p:strVal val="hidden"/>
                                      </p:to>
                                    </p:set>
                                  </p:childTnLst>
                                </p:cTn>
                              </p:par>
                              <p:par>
                                <p:cTn id="23" presetID="10" presetClass="entr" presetSubtype="0" fill="hold" nodeType="withEffect">
                                  <p:stCondLst>
                                    <p:cond delay="0"/>
                                  </p:stCondLst>
                                  <p:childTnLst>
                                    <p:set>
                                      <p:cBhvr>
                                        <p:cTn id="24" dur="1" fill="hold">
                                          <p:stCondLst>
                                            <p:cond delay="0"/>
                                          </p:stCondLst>
                                        </p:cTn>
                                        <p:tgtEl>
                                          <p:spTgt spid="161812"/>
                                        </p:tgtEl>
                                        <p:attrNameLst>
                                          <p:attrName>style.visibility</p:attrName>
                                        </p:attrNameLst>
                                      </p:cBhvr>
                                      <p:to>
                                        <p:strVal val="visible"/>
                                      </p:to>
                                    </p:set>
                                    <p:animEffect transition="in" filter="fade">
                                      <p:cBhvr>
                                        <p:cTn id="25" dur="500"/>
                                        <p:tgtEl>
                                          <p:spTgt spid="161812"/>
                                        </p:tgtEl>
                                      </p:cBhvr>
                                    </p:animEffect>
                                  </p:childTnLst>
                                </p:cTn>
                              </p:par>
                            </p:childTnLst>
                          </p:cTn>
                        </p:par>
                      </p:childTnLst>
                    </p:cTn>
                  </p:par>
                  <p:par>
                    <p:cTn id="26" fill="hold" nodeType="clickPar">
                      <p:stCondLst>
                        <p:cond delay="indefinite"/>
                      </p:stCondLst>
                      <p:childTnLst>
                        <p:par>
                          <p:cTn id="27" fill="hold" nodeType="withGroup">
                            <p:stCondLst>
                              <p:cond delay="0"/>
                            </p:stCondLst>
                            <p:childTnLst>
                              <p:par>
                                <p:cTn id="28" presetID="10" presetClass="entr" presetSubtype="0" fill="hold" nodeType="clickEffect">
                                  <p:stCondLst>
                                    <p:cond delay="0"/>
                                  </p:stCondLst>
                                  <p:childTnLst>
                                    <p:set>
                                      <p:cBhvr>
                                        <p:cTn id="29" dur="1" fill="hold">
                                          <p:stCondLst>
                                            <p:cond delay="0"/>
                                          </p:stCondLst>
                                        </p:cTn>
                                        <p:tgtEl>
                                          <p:spTgt spid="161809">
                                            <p:txEl>
                                              <p:pRg st="4" end="4"/>
                                            </p:txEl>
                                          </p:spTgt>
                                        </p:tgtEl>
                                        <p:attrNameLst>
                                          <p:attrName>style.visibility</p:attrName>
                                        </p:attrNameLst>
                                      </p:cBhvr>
                                      <p:to>
                                        <p:strVal val="visible"/>
                                      </p:to>
                                    </p:set>
                                    <p:animEffect transition="in" filter="fade">
                                      <p:cBhvr>
                                        <p:cTn id="30" dur="500"/>
                                        <p:tgtEl>
                                          <p:spTgt spid="161809">
                                            <p:txEl>
                                              <p:pRg st="4" end="4"/>
                                            </p:txEl>
                                          </p:spTgt>
                                        </p:tgtEl>
                                      </p:cBhvr>
                                    </p:animEffect>
                                  </p:childTnLst>
                                </p:cTn>
                              </p:par>
                              <p:par>
                                <p:cTn id="31" presetID="1" presetClass="exit" presetSubtype="0" fill="hold" nodeType="withEffect">
                                  <p:stCondLst>
                                    <p:cond delay="0"/>
                                  </p:stCondLst>
                                  <p:childTnLst>
                                    <p:set>
                                      <p:cBhvr>
                                        <p:cTn id="32" dur="1" fill="hold">
                                          <p:stCondLst>
                                            <p:cond delay="0"/>
                                          </p:stCondLst>
                                        </p:cTn>
                                        <p:tgtEl>
                                          <p:spTgt spid="161812"/>
                                        </p:tgtEl>
                                        <p:attrNameLst>
                                          <p:attrName>style.visibility</p:attrName>
                                        </p:attrNameLst>
                                      </p:cBhvr>
                                      <p:to>
                                        <p:strVal val="hidden"/>
                                      </p:to>
                                    </p:set>
                                  </p:childTnLst>
                                </p:cTn>
                              </p:par>
                              <p:par>
                                <p:cTn id="33" presetID="10" presetClass="entr" presetSubtype="0" fill="hold" nodeType="withEffect">
                                  <p:stCondLst>
                                    <p:cond delay="0"/>
                                  </p:stCondLst>
                                  <p:childTnLst>
                                    <p:set>
                                      <p:cBhvr>
                                        <p:cTn id="34" dur="1" fill="hold">
                                          <p:stCondLst>
                                            <p:cond delay="0"/>
                                          </p:stCondLst>
                                        </p:cTn>
                                        <p:tgtEl>
                                          <p:spTgt spid="161814"/>
                                        </p:tgtEl>
                                        <p:attrNameLst>
                                          <p:attrName>style.visibility</p:attrName>
                                        </p:attrNameLst>
                                      </p:cBhvr>
                                      <p:to>
                                        <p:strVal val="visible"/>
                                      </p:to>
                                    </p:set>
                                    <p:animEffect transition="in" filter="fade">
                                      <p:cBhvr>
                                        <p:cTn id="35" dur="500"/>
                                        <p:tgtEl>
                                          <p:spTgt spid="1618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634" name="Picture 34" descr="machine maintenance worker glasses lo"/>
          <p:cNvPicPr>
            <a:picLocks noChangeAspect="1" noChangeArrowheads="1"/>
          </p:cNvPicPr>
          <p:nvPr/>
        </p:nvPicPr>
        <p:blipFill>
          <a:blip r:embed="rId3">
            <a:extLst>
              <a:ext uri="{28A0092B-C50C-407E-A947-70E740481C1C}">
                <a14:useLocalDpi xmlns:a14="http://schemas.microsoft.com/office/drawing/2010/main" val="0"/>
              </a:ext>
            </a:extLst>
          </a:blip>
          <a:srcRect r="5209"/>
          <a:stretch>
            <a:fillRect/>
          </a:stretch>
        </p:blipFill>
        <p:spPr bwMode="auto">
          <a:xfrm>
            <a:off x="4267200" y="2438400"/>
            <a:ext cx="4379914" cy="3816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9942" name="Rectangle 26"/>
          <p:cNvSpPr>
            <a:spLocks noGrp="1" noChangeArrowheads="1"/>
          </p:cNvSpPr>
          <p:nvPr>
            <p:ph type="title"/>
          </p:nvPr>
        </p:nvSpPr>
        <p:spPr>
          <a:xfrm>
            <a:off x="1066800" y="990600"/>
            <a:ext cx="7543800" cy="1219200"/>
          </a:xfrm>
        </p:spPr>
        <p:txBody>
          <a:bodyPr/>
          <a:lstStyle/>
          <a:p>
            <a:pPr algn="l" eaLnBrk="1" hangingPunct="1"/>
            <a:r>
              <a:rPr lang="en-US" dirty="0" smtClean="0"/>
              <a:t>    Which Elements of a </a:t>
            </a:r>
            <a:br>
              <a:rPr lang="en-US" dirty="0" smtClean="0"/>
            </a:br>
            <a:r>
              <a:rPr lang="en-US" dirty="0" smtClean="0"/>
              <a:t>   Process Are Analyzed?</a:t>
            </a:r>
          </a:p>
        </p:txBody>
      </p:sp>
      <p:sp>
        <p:nvSpPr>
          <p:cNvPr id="25627" name="Rectangle 27"/>
          <p:cNvSpPr>
            <a:spLocks noGrp="1" noChangeArrowheads="1"/>
          </p:cNvSpPr>
          <p:nvPr>
            <p:ph type="body" sz="half" idx="1"/>
          </p:nvPr>
        </p:nvSpPr>
        <p:spPr>
          <a:xfrm>
            <a:off x="76201" y="2590800"/>
            <a:ext cx="3505200" cy="3657600"/>
          </a:xfrm>
        </p:spPr>
        <p:txBody>
          <a:bodyPr/>
          <a:lstStyle/>
          <a:p>
            <a:pPr lvl="1" eaLnBrk="1" hangingPunct="1"/>
            <a:r>
              <a:rPr lang="en-US" sz="3200" b="1" dirty="0" smtClean="0"/>
              <a:t>Preparation </a:t>
            </a:r>
          </a:p>
          <a:p>
            <a:pPr lvl="1" eaLnBrk="1" hangingPunct="1"/>
            <a:r>
              <a:rPr lang="en-US" sz="3200" b="1" dirty="0" smtClean="0"/>
              <a:t>Start-up</a:t>
            </a:r>
          </a:p>
          <a:p>
            <a:pPr lvl="1" eaLnBrk="1" hangingPunct="1"/>
            <a:r>
              <a:rPr lang="en-US" sz="3200" b="1" dirty="0" smtClean="0"/>
              <a:t>Operation</a:t>
            </a:r>
          </a:p>
          <a:p>
            <a:pPr lvl="1" eaLnBrk="1" hangingPunct="1"/>
            <a:r>
              <a:rPr lang="en-US" sz="3200" b="1" dirty="0" smtClean="0"/>
              <a:t>Shutdown</a:t>
            </a:r>
          </a:p>
          <a:p>
            <a:pPr lvl="1" eaLnBrk="1" hangingPunct="1"/>
            <a:r>
              <a:rPr lang="en-US" sz="3200" b="1" dirty="0" smtClean="0"/>
              <a:t>Maintenance</a:t>
            </a:r>
          </a:p>
        </p:txBody>
      </p:sp>
    </p:spTree>
    <p:extLst>
      <p:ext uri="{BB962C8B-B14F-4D97-AF65-F5344CB8AC3E}">
        <p14:creationId xmlns:p14="http://schemas.microsoft.com/office/powerpoint/2010/main" val="92641232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25627">
                                            <p:txEl>
                                              <p:pRg st="0" end="0"/>
                                            </p:txEl>
                                          </p:spTgt>
                                        </p:tgtEl>
                                        <p:attrNameLst>
                                          <p:attrName>style.visibility</p:attrName>
                                        </p:attrNameLst>
                                      </p:cBhvr>
                                      <p:to>
                                        <p:strVal val="visible"/>
                                      </p:to>
                                    </p:set>
                                    <p:animEffect transition="in" filter="fade">
                                      <p:cBhvr>
                                        <p:cTn id="7" dur="500"/>
                                        <p:tgtEl>
                                          <p:spTgt spid="2562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5627">
                                            <p:txEl>
                                              <p:pRg st="1" end="1"/>
                                            </p:txEl>
                                          </p:spTgt>
                                        </p:tgtEl>
                                        <p:attrNameLst>
                                          <p:attrName>style.visibility</p:attrName>
                                        </p:attrNameLst>
                                      </p:cBhvr>
                                      <p:to>
                                        <p:strVal val="visible"/>
                                      </p:to>
                                    </p:set>
                                    <p:animEffect transition="in" filter="fade">
                                      <p:cBhvr>
                                        <p:cTn id="12" dur="500"/>
                                        <p:tgtEl>
                                          <p:spTgt spid="25627">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presetSubtype="0" fill="hold" nodeType="clickEffect">
                                  <p:stCondLst>
                                    <p:cond delay="0"/>
                                  </p:stCondLst>
                                  <p:childTnLst>
                                    <p:set>
                                      <p:cBhvr>
                                        <p:cTn id="16" dur="1" fill="hold">
                                          <p:stCondLst>
                                            <p:cond delay="0"/>
                                          </p:stCondLst>
                                        </p:cTn>
                                        <p:tgtEl>
                                          <p:spTgt spid="25627">
                                            <p:txEl>
                                              <p:pRg st="2" end="2"/>
                                            </p:txEl>
                                          </p:spTgt>
                                        </p:tgtEl>
                                        <p:attrNameLst>
                                          <p:attrName>style.visibility</p:attrName>
                                        </p:attrNameLst>
                                      </p:cBhvr>
                                      <p:to>
                                        <p:strVal val="visible"/>
                                      </p:to>
                                    </p:set>
                                    <p:animEffect transition="in" filter="fade">
                                      <p:cBhvr>
                                        <p:cTn id="17" dur="500"/>
                                        <p:tgtEl>
                                          <p:spTgt spid="25627">
                                            <p:txEl>
                                              <p:pRg st="2" end="2"/>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0" presetClass="entr" presetSubtype="0" fill="hold" nodeType="clickEffect">
                                  <p:stCondLst>
                                    <p:cond delay="0"/>
                                  </p:stCondLst>
                                  <p:childTnLst>
                                    <p:set>
                                      <p:cBhvr>
                                        <p:cTn id="21" dur="1" fill="hold">
                                          <p:stCondLst>
                                            <p:cond delay="0"/>
                                          </p:stCondLst>
                                        </p:cTn>
                                        <p:tgtEl>
                                          <p:spTgt spid="25627">
                                            <p:txEl>
                                              <p:pRg st="3" end="3"/>
                                            </p:txEl>
                                          </p:spTgt>
                                        </p:tgtEl>
                                        <p:attrNameLst>
                                          <p:attrName>style.visibility</p:attrName>
                                        </p:attrNameLst>
                                      </p:cBhvr>
                                      <p:to>
                                        <p:strVal val="visible"/>
                                      </p:to>
                                    </p:set>
                                    <p:animEffect transition="in" filter="fade">
                                      <p:cBhvr>
                                        <p:cTn id="22" dur="500"/>
                                        <p:tgtEl>
                                          <p:spTgt spid="25627">
                                            <p:txEl>
                                              <p:pRg st="3" end="3"/>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10" presetClass="entr" presetSubtype="0" fill="hold" nodeType="clickEffect">
                                  <p:stCondLst>
                                    <p:cond delay="0"/>
                                  </p:stCondLst>
                                  <p:childTnLst>
                                    <p:set>
                                      <p:cBhvr>
                                        <p:cTn id="26" dur="1" fill="hold">
                                          <p:stCondLst>
                                            <p:cond delay="0"/>
                                          </p:stCondLst>
                                        </p:cTn>
                                        <p:tgtEl>
                                          <p:spTgt spid="25627">
                                            <p:txEl>
                                              <p:pRg st="4" end="4"/>
                                            </p:txEl>
                                          </p:spTgt>
                                        </p:tgtEl>
                                        <p:attrNameLst>
                                          <p:attrName>style.visibility</p:attrName>
                                        </p:attrNameLst>
                                      </p:cBhvr>
                                      <p:to>
                                        <p:strVal val="visible"/>
                                      </p:to>
                                    </p:set>
                                    <p:animEffect transition="in" filter="fade">
                                      <p:cBhvr>
                                        <p:cTn id="27" dur="500"/>
                                        <p:tgtEl>
                                          <p:spTgt spid="25627">
                                            <p:txEl>
                                              <p:pRg st="4" end="4"/>
                                            </p:txEl>
                                          </p:spTgt>
                                        </p:tgtEl>
                                      </p:cBhvr>
                                    </p:animEffect>
                                  </p:childTnLst>
                                </p:cTn>
                              </p:par>
                              <p:par>
                                <p:cTn id="28" presetID="10" presetClass="entr" presetSubtype="0" fill="hold" nodeType="withEffect">
                                  <p:stCondLst>
                                    <p:cond delay="0"/>
                                  </p:stCondLst>
                                  <p:childTnLst>
                                    <p:set>
                                      <p:cBhvr>
                                        <p:cTn id="29" dur="1" fill="hold">
                                          <p:stCondLst>
                                            <p:cond delay="0"/>
                                          </p:stCondLst>
                                        </p:cTn>
                                        <p:tgtEl>
                                          <p:spTgt spid="25634"/>
                                        </p:tgtEl>
                                        <p:attrNameLst>
                                          <p:attrName>style.visibility</p:attrName>
                                        </p:attrNameLst>
                                      </p:cBhvr>
                                      <p:to>
                                        <p:strVal val="visible"/>
                                      </p:to>
                                    </p:set>
                                    <p:animEffect transition="in" filter="fade">
                                      <p:cBhvr>
                                        <p:cTn id="30" dur="500"/>
                                        <p:tgtEl>
                                          <p:spTgt spid="256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6"/>
          <p:cNvSpPr>
            <a:spLocks noGrp="1" noChangeArrowheads="1"/>
          </p:cNvSpPr>
          <p:nvPr>
            <p:ph type="title"/>
          </p:nvPr>
        </p:nvSpPr>
        <p:spPr>
          <a:xfrm>
            <a:off x="442913" y="1219199"/>
            <a:ext cx="8229600" cy="588963"/>
          </a:xfrm>
        </p:spPr>
        <p:txBody>
          <a:bodyPr>
            <a:normAutofit fontScale="90000"/>
          </a:bodyPr>
          <a:lstStyle/>
          <a:p>
            <a:pPr algn="l" eaLnBrk="1" hangingPunct="1">
              <a:lnSpc>
                <a:spcPct val="90000"/>
              </a:lnSpc>
            </a:pPr>
            <a:r>
              <a:rPr lang="en-US" dirty="0" smtClean="0"/>
              <a:t>               JHA Explained:</a:t>
            </a:r>
            <a:br>
              <a:rPr lang="en-US" dirty="0" smtClean="0"/>
            </a:br>
            <a:r>
              <a:rPr lang="en-US" dirty="0" smtClean="0"/>
              <a:t>                </a:t>
            </a:r>
            <a:r>
              <a:rPr lang="en-US" dirty="0" smtClean="0">
                <a:solidFill>
                  <a:srgbClr val="88B800"/>
                </a:solidFill>
              </a:rPr>
              <a:t>True</a:t>
            </a:r>
            <a:r>
              <a:rPr lang="en-US" dirty="0" smtClean="0"/>
              <a:t> or </a:t>
            </a:r>
            <a:r>
              <a:rPr lang="en-US" dirty="0" smtClean="0">
                <a:solidFill>
                  <a:srgbClr val="800000"/>
                </a:solidFill>
              </a:rPr>
              <a:t>False</a:t>
            </a:r>
            <a:r>
              <a:rPr lang="en-US" dirty="0" smtClean="0"/>
              <a:t>?</a:t>
            </a:r>
          </a:p>
        </p:txBody>
      </p:sp>
      <p:sp>
        <p:nvSpPr>
          <p:cNvPr id="26632" name="Rectangle 8"/>
          <p:cNvSpPr>
            <a:spLocks noChangeArrowheads="1"/>
          </p:cNvSpPr>
          <p:nvPr/>
        </p:nvSpPr>
        <p:spPr bwMode="auto">
          <a:xfrm>
            <a:off x="533400" y="2438400"/>
            <a:ext cx="8110539" cy="36933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marL="457200" indent="-457200" eaLnBrk="0" fontAlgn="base" hangingPunct="0">
              <a:lnSpc>
                <a:spcPct val="90000"/>
              </a:lnSpc>
              <a:spcBef>
                <a:spcPct val="90000"/>
              </a:spcBef>
              <a:spcAft>
                <a:spcPct val="0"/>
              </a:spcAft>
              <a:buFont typeface="Arial" pitchFamily="34" charset="0"/>
              <a:buChar char="•"/>
            </a:pPr>
            <a:r>
              <a:rPr lang="en-US" sz="2600" dirty="0" smtClean="0">
                <a:solidFill>
                  <a:srgbClr val="000000"/>
                </a:solidFill>
              </a:rPr>
              <a:t>JHAs look </a:t>
            </a:r>
            <a:r>
              <a:rPr lang="en-US" sz="2600" dirty="0">
                <a:solidFill>
                  <a:srgbClr val="000000"/>
                </a:solidFill>
              </a:rPr>
              <a:t>at the workplace as a </a:t>
            </a:r>
            <a:r>
              <a:rPr lang="en-US" sz="2600" dirty="0" smtClean="0">
                <a:solidFill>
                  <a:srgbClr val="000000"/>
                </a:solidFill>
              </a:rPr>
              <a:t>whole.</a:t>
            </a:r>
            <a:endParaRPr lang="en-US" sz="2600" dirty="0">
              <a:solidFill>
                <a:srgbClr val="000000"/>
              </a:solidFill>
            </a:endParaRPr>
          </a:p>
          <a:p>
            <a:pPr marL="457200" indent="-457200" eaLnBrk="0" fontAlgn="base" hangingPunct="0">
              <a:lnSpc>
                <a:spcPct val="90000"/>
              </a:lnSpc>
              <a:spcBef>
                <a:spcPct val="90000"/>
              </a:spcBef>
              <a:spcAft>
                <a:spcPct val="0"/>
              </a:spcAft>
              <a:buFont typeface="Arial" pitchFamily="34" charset="0"/>
              <a:buChar char="•"/>
            </a:pPr>
            <a:r>
              <a:rPr lang="en-US" sz="2600" dirty="0">
                <a:solidFill>
                  <a:srgbClr val="000000"/>
                </a:solidFill>
              </a:rPr>
              <a:t>We perform </a:t>
            </a:r>
            <a:r>
              <a:rPr lang="en-US" sz="2600" dirty="0" smtClean="0">
                <a:solidFill>
                  <a:srgbClr val="000000"/>
                </a:solidFill>
              </a:rPr>
              <a:t>JHAs </a:t>
            </a:r>
            <a:r>
              <a:rPr lang="en-US" sz="2600" dirty="0">
                <a:solidFill>
                  <a:srgbClr val="000000"/>
                </a:solidFill>
              </a:rPr>
              <a:t>because OSHA’s </a:t>
            </a:r>
            <a:br>
              <a:rPr lang="en-US" sz="2600" dirty="0">
                <a:solidFill>
                  <a:srgbClr val="000000"/>
                </a:solidFill>
              </a:rPr>
            </a:br>
            <a:r>
              <a:rPr lang="en-US" sz="2600" dirty="0">
                <a:solidFill>
                  <a:srgbClr val="000000"/>
                </a:solidFill>
              </a:rPr>
              <a:t>JHA </a:t>
            </a:r>
            <a:r>
              <a:rPr lang="en-US" sz="2600" dirty="0" smtClean="0">
                <a:solidFill>
                  <a:srgbClr val="000000"/>
                </a:solidFill>
              </a:rPr>
              <a:t>standards require </a:t>
            </a:r>
            <a:r>
              <a:rPr lang="en-US" sz="2600" dirty="0">
                <a:solidFill>
                  <a:srgbClr val="000000"/>
                </a:solidFill>
              </a:rPr>
              <a:t>it.</a:t>
            </a:r>
          </a:p>
          <a:p>
            <a:pPr marL="457200" indent="-457200" eaLnBrk="0" fontAlgn="base" hangingPunct="0">
              <a:lnSpc>
                <a:spcPct val="90000"/>
              </a:lnSpc>
              <a:spcBef>
                <a:spcPct val="90000"/>
              </a:spcBef>
              <a:spcAft>
                <a:spcPct val="0"/>
              </a:spcAft>
              <a:buFont typeface="Arial" pitchFamily="34" charset="0"/>
              <a:buChar char="•"/>
            </a:pPr>
            <a:r>
              <a:rPr lang="en-US" sz="2600" dirty="0">
                <a:solidFill>
                  <a:srgbClr val="000000"/>
                </a:solidFill>
              </a:rPr>
              <a:t>Routine safety inspections provide </a:t>
            </a:r>
            <a:br>
              <a:rPr lang="en-US" sz="2600" dirty="0">
                <a:solidFill>
                  <a:srgbClr val="000000"/>
                </a:solidFill>
              </a:rPr>
            </a:br>
            <a:r>
              <a:rPr lang="en-US" sz="2600" dirty="0">
                <a:solidFill>
                  <a:srgbClr val="000000"/>
                </a:solidFill>
              </a:rPr>
              <a:t>valuable information for </a:t>
            </a:r>
            <a:r>
              <a:rPr lang="en-US" sz="2600" dirty="0" smtClean="0">
                <a:solidFill>
                  <a:srgbClr val="000000"/>
                </a:solidFill>
              </a:rPr>
              <a:t>JHAs.</a:t>
            </a:r>
            <a:endParaRPr lang="en-US" sz="2600" dirty="0">
              <a:solidFill>
                <a:srgbClr val="000000"/>
              </a:solidFill>
            </a:endParaRPr>
          </a:p>
          <a:p>
            <a:pPr marL="457200" indent="-457200" eaLnBrk="0" fontAlgn="base" hangingPunct="0">
              <a:lnSpc>
                <a:spcPct val="90000"/>
              </a:lnSpc>
              <a:spcBef>
                <a:spcPct val="90000"/>
              </a:spcBef>
              <a:spcAft>
                <a:spcPct val="0"/>
              </a:spcAft>
              <a:buFont typeface="Arial" pitchFamily="34" charset="0"/>
              <a:buChar char="•"/>
            </a:pPr>
            <a:r>
              <a:rPr lang="en-US" sz="2600" dirty="0">
                <a:solidFill>
                  <a:srgbClr val="000000"/>
                </a:solidFill>
              </a:rPr>
              <a:t>Only safety personnel are involved in </a:t>
            </a:r>
            <a:r>
              <a:rPr lang="en-US" sz="2600" dirty="0" smtClean="0">
                <a:solidFill>
                  <a:srgbClr val="000000"/>
                </a:solidFill>
              </a:rPr>
              <a:t>the JHA process</a:t>
            </a:r>
            <a:r>
              <a:rPr lang="en-US" sz="2400" dirty="0" smtClean="0">
                <a:solidFill>
                  <a:srgbClr val="000000"/>
                </a:solidFill>
              </a:rPr>
              <a:t>.</a:t>
            </a:r>
            <a:endParaRPr lang="en-US" sz="2400" dirty="0">
              <a:solidFill>
                <a:srgbClr val="000000"/>
              </a:solidFill>
            </a:endParaRPr>
          </a:p>
        </p:txBody>
      </p:sp>
    </p:spTree>
    <p:extLst>
      <p:ext uri="{BB962C8B-B14F-4D97-AF65-F5344CB8AC3E}">
        <p14:creationId xmlns:p14="http://schemas.microsoft.com/office/powerpoint/2010/main" val="322598667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iterate type="lt">
                                    <p:tmPct val="0"/>
                                  </p:iterate>
                                  <p:childTnLst>
                                    <p:set>
                                      <p:cBhvr>
                                        <p:cTn id="6" dur="1" fill="hold">
                                          <p:stCondLst>
                                            <p:cond delay="0"/>
                                          </p:stCondLst>
                                        </p:cTn>
                                        <p:tgtEl>
                                          <p:spTgt spid="26632">
                                            <p:txEl>
                                              <p:pRg st="0" end="0"/>
                                            </p:txEl>
                                          </p:spTgt>
                                        </p:tgtEl>
                                        <p:attrNameLst>
                                          <p:attrName>style.visibility</p:attrName>
                                        </p:attrNameLst>
                                      </p:cBhvr>
                                      <p:to>
                                        <p:strVal val="visible"/>
                                      </p:to>
                                    </p:set>
                                    <p:animEffect transition="in" filter="fade">
                                      <p:cBhvr>
                                        <p:cTn id="7" dur="500"/>
                                        <p:tgtEl>
                                          <p:spTgt spid="26632">
                                            <p:txEl>
                                              <p:pRg st="0" end="0"/>
                                            </p:txEl>
                                          </p:spTgt>
                                        </p:tgtEl>
                                      </p:cBhvr>
                                    </p:animEffect>
                                  </p:childTnLst>
                                </p:cTn>
                              </p:par>
                              <p:par>
                                <p:cTn id="8" presetID="16" presetClass="emph" presetSubtype="0" fill="hold" nodeType="withEffect">
                                  <p:stCondLst>
                                    <p:cond delay="400"/>
                                  </p:stCondLst>
                                  <p:iterate type="lt">
                                    <p:tmPct val="4000"/>
                                  </p:iterate>
                                  <p:childTnLst>
                                    <p:set>
                                      <p:cBhvr override="childStyle">
                                        <p:cTn id="9" dur="500" fill="hold"/>
                                        <p:tgtEl>
                                          <p:spTgt spid="26632">
                                            <p:txEl>
                                              <p:pRg st="0" end="0"/>
                                            </p:txEl>
                                          </p:spTgt>
                                        </p:tgtEl>
                                        <p:attrNameLst>
                                          <p:attrName>style.color</p:attrName>
                                        </p:attrNameLst>
                                      </p:cBhvr>
                                      <p:to>
                                        <p:clrVal>
                                          <a:srgbClr val="800000"/>
                                        </p:clrVal>
                                      </p:to>
                                    </p:set>
                                    <p:set>
                                      <p:cBhvr>
                                        <p:cTn id="10" dur="500" fill="hold"/>
                                        <p:tgtEl>
                                          <p:spTgt spid="26632">
                                            <p:txEl>
                                              <p:pRg st="0" end="0"/>
                                            </p:txEl>
                                          </p:spTgt>
                                        </p:tgtEl>
                                        <p:attrNameLst>
                                          <p:attrName>fillcolor</p:attrName>
                                        </p:attrNameLst>
                                      </p:cBhvr>
                                      <p:to>
                                        <p:clrVal>
                                          <a:srgbClr val="800000"/>
                                        </p:clrVal>
                                      </p:to>
                                    </p:set>
                                    <p:set>
                                      <p:cBhvr>
                                        <p:cTn id="11" dur="500" fill="hold"/>
                                        <p:tgtEl>
                                          <p:spTgt spid="26632">
                                            <p:txEl>
                                              <p:pRg st="0" end="0"/>
                                            </p:txEl>
                                          </p:spTgt>
                                        </p:tgtEl>
                                        <p:attrNameLst>
                                          <p:attrName>fill.type</p:attrName>
                                        </p:attrNameLst>
                                      </p:cBhvr>
                                      <p:to>
                                        <p:strVal val="solid"/>
                                      </p:to>
                                    </p:set>
                                  </p:childTnLst>
                                </p:cTn>
                              </p:par>
                            </p:childTnLst>
                          </p:cTn>
                        </p:par>
                      </p:childTnLst>
                    </p:cTn>
                  </p:par>
                  <p:par>
                    <p:cTn id="12" fill="hold" nodeType="clickPar">
                      <p:stCondLst>
                        <p:cond delay="indefinite"/>
                      </p:stCondLst>
                      <p:childTnLst>
                        <p:par>
                          <p:cTn id="13" fill="hold" nodeType="withGroup">
                            <p:stCondLst>
                              <p:cond delay="0"/>
                            </p:stCondLst>
                            <p:childTnLst>
                              <p:par>
                                <p:cTn id="14" presetID="10" presetClass="entr" presetSubtype="0" fill="hold" nodeType="clickEffect">
                                  <p:stCondLst>
                                    <p:cond delay="0"/>
                                  </p:stCondLst>
                                  <p:iterate type="lt">
                                    <p:tmPct val="0"/>
                                  </p:iterate>
                                  <p:childTnLst>
                                    <p:set>
                                      <p:cBhvr>
                                        <p:cTn id="15" dur="1" fill="hold">
                                          <p:stCondLst>
                                            <p:cond delay="0"/>
                                          </p:stCondLst>
                                        </p:cTn>
                                        <p:tgtEl>
                                          <p:spTgt spid="26632">
                                            <p:txEl>
                                              <p:pRg st="1" end="1"/>
                                            </p:txEl>
                                          </p:spTgt>
                                        </p:tgtEl>
                                        <p:attrNameLst>
                                          <p:attrName>style.visibility</p:attrName>
                                        </p:attrNameLst>
                                      </p:cBhvr>
                                      <p:to>
                                        <p:strVal val="visible"/>
                                      </p:to>
                                    </p:set>
                                    <p:animEffect transition="in" filter="fade">
                                      <p:cBhvr>
                                        <p:cTn id="16" dur="500"/>
                                        <p:tgtEl>
                                          <p:spTgt spid="26632">
                                            <p:txEl>
                                              <p:pRg st="1" end="1"/>
                                            </p:txEl>
                                          </p:spTgt>
                                        </p:tgtEl>
                                      </p:cBhvr>
                                    </p:animEffect>
                                  </p:childTnLst>
                                </p:cTn>
                              </p:par>
                              <p:par>
                                <p:cTn id="17" presetID="16" presetClass="emph" presetSubtype="0" fill="hold" nodeType="withEffect">
                                  <p:stCondLst>
                                    <p:cond delay="400"/>
                                  </p:stCondLst>
                                  <p:iterate type="lt">
                                    <p:tmPct val="4000"/>
                                  </p:iterate>
                                  <p:childTnLst>
                                    <p:set>
                                      <p:cBhvr override="childStyle">
                                        <p:cTn id="18" dur="500" fill="hold"/>
                                        <p:tgtEl>
                                          <p:spTgt spid="26632">
                                            <p:txEl>
                                              <p:pRg st="1" end="1"/>
                                            </p:txEl>
                                          </p:spTgt>
                                        </p:tgtEl>
                                        <p:attrNameLst>
                                          <p:attrName>style.color</p:attrName>
                                        </p:attrNameLst>
                                      </p:cBhvr>
                                      <p:to>
                                        <p:clrVal>
                                          <a:srgbClr val="800000"/>
                                        </p:clrVal>
                                      </p:to>
                                    </p:set>
                                    <p:set>
                                      <p:cBhvr>
                                        <p:cTn id="19" dur="500" fill="hold"/>
                                        <p:tgtEl>
                                          <p:spTgt spid="26632">
                                            <p:txEl>
                                              <p:pRg st="1" end="1"/>
                                            </p:txEl>
                                          </p:spTgt>
                                        </p:tgtEl>
                                        <p:attrNameLst>
                                          <p:attrName>fillcolor</p:attrName>
                                        </p:attrNameLst>
                                      </p:cBhvr>
                                      <p:to>
                                        <p:clrVal>
                                          <a:srgbClr val="800000"/>
                                        </p:clrVal>
                                      </p:to>
                                    </p:set>
                                    <p:set>
                                      <p:cBhvr>
                                        <p:cTn id="20" dur="500" fill="hold"/>
                                        <p:tgtEl>
                                          <p:spTgt spid="26632">
                                            <p:txEl>
                                              <p:pRg st="1" end="1"/>
                                            </p:txEl>
                                          </p:spTgt>
                                        </p:tgtEl>
                                        <p:attrNameLst>
                                          <p:attrName>fill.type</p:attrName>
                                        </p:attrNameLst>
                                      </p:cBhvr>
                                      <p:to>
                                        <p:strVal val="solid"/>
                                      </p:to>
                                    </p:set>
                                  </p:childTnLst>
                                </p:cTn>
                              </p:par>
                            </p:childTnLst>
                          </p:cTn>
                        </p:par>
                      </p:childTnLst>
                    </p:cTn>
                  </p:par>
                  <p:par>
                    <p:cTn id="21" fill="hold" nodeType="clickPar">
                      <p:stCondLst>
                        <p:cond delay="indefinite"/>
                      </p:stCondLst>
                      <p:childTnLst>
                        <p:par>
                          <p:cTn id="22" fill="hold" nodeType="withGroup">
                            <p:stCondLst>
                              <p:cond delay="0"/>
                            </p:stCondLst>
                            <p:childTnLst>
                              <p:par>
                                <p:cTn id="23" presetID="10" presetClass="entr" presetSubtype="0" fill="hold" nodeType="clickEffect">
                                  <p:stCondLst>
                                    <p:cond delay="0"/>
                                  </p:stCondLst>
                                  <p:iterate type="lt">
                                    <p:tmPct val="0"/>
                                  </p:iterate>
                                  <p:childTnLst>
                                    <p:set>
                                      <p:cBhvr>
                                        <p:cTn id="24" dur="1" fill="hold">
                                          <p:stCondLst>
                                            <p:cond delay="0"/>
                                          </p:stCondLst>
                                        </p:cTn>
                                        <p:tgtEl>
                                          <p:spTgt spid="26632">
                                            <p:txEl>
                                              <p:pRg st="2" end="2"/>
                                            </p:txEl>
                                          </p:spTgt>
                                        </p:tgtEl>
                                        <p:attrNameLst>
                                          <p:attrName>style.visibility</p:attrName>
                                        </p:attrNameLst>
                                      </p:cBhvr>
                                      <p:to>
                                        <p:strVal val="visible"/>
                                      </p:to>
                                    </p:set>
                                    <p:animEffect transition="in" filter="fade">
                                      <p:cBhvr>
                                        <p:cTn id="25" dur="500"/>
                                        <p:tgtEl>
                                          <p:spTgt spid="26632">
                                            <p:txEl>
                                              <p:pRg st="2" end="2"/>
                                            </p:txEl>
                                          </p:spTgt>
                                        </p:tgtEl>
                                      </p:cBhvr>
                                    </p:animEffect>
                                  </p:childTnLst>
                                </p:cTn>
                              </p:par>
                              <p:par>
                                <p:cTn id="26" presetID="16" presetClass="emph" presetSubtype="0" fill="hold" nodeType="withEffect">
                                  <p:stCondLst>
                                    <p:cond delay="400"/>
                                  </p:stCondLst>
                                  <p:iterate type="lt">
                                    <p:tmPct val="4000"/>
                                  </p:iterate>
                                  <p:childTnLst>
                                    <p:set>
                                      <p:cBhvr override="childStyle">
                                        <p:cTn id="27" dur="500" fill="hold"/>
                                        <p:tgtEl>
                                          <p:spTgt spid="26632">
                                            <p:txEl>
                                              <p:pRg st="2" end="2"/>
                                            </p:txEl>
                                          </p:spTgt>
                                        </p:tgtEl>
                                        <p:attrNameLst>
                                          <p:attrName>style.color</p:attrName>
                                        </p:attrNameLst>
                                      </p:cBhvr>
                                      <p:to>
                                        <p:clrVal>
                                          <a:schemeClr val="folHlink"/>
                                        </p:clrVal>
                                      </p:to>
                                    </p:set>
                                    <p:set>
                                      <p:cBhvr>
                                        <p:cTn id="28" dur="500" fill="hold"/>
                                        <p:tgtEl>
                                          <p:spTgt spid="26632">
                                            <p:txEl>
                                              <p:pRg st="2" end="2"/>
                                            </p:txEl>
                                          </p:spTgt>
                                        </p:tgtEl>
                                        <p:attrNameLst>
                                          <p:attrName>fillcolor</p:attrName>
                                        </p:attrNameLst>
                                      </p:cBhvr>
                                      <p:to>
                                        <p:clrVal>
                                          <a:schemeClr val="folHlink"/>
                                        </p:clrVal>
                                      </p:to>
                                    </p:set>
                                    <p:set>
                                      <p:cBhvr>
                                        <p:cTn id="29" dur="500" fill="hold"/>
                                        <p:tgtEl>
                                          <p:spTgt spid="26632">
                                            <p:txEl>
                                              <p:pRg st="2" end="2"/>
                                            </p:txEl>
                                          </p:spTgt>
                                        </p:tgtEl>
                                        <p:attrNameLst>
                                          <p:attrName>fill.type</p:attrName>
                                        </p:attrNameLst>
                                      </p:cBhvr>
                                      <p:to>
                                        <p:strVal val="solid"/>
                                      </p:to>
                                    </p:set>
                                  </p:childTnLst>
                                </p:cTn>
                              </p:par>
                            </p:childTnLst>
                          </p:cTn>
                        </p:par>
                      </p:childTnLst>
                    </p:cTn>
                  </p:par>
                  <p:par>
                    <p:cTn id="30" fill="hold" nodeType="clickPar">
                      <p:stCondLst>
                        <p:cond delay="indefinite"/>
                      </p:stCondLst>
                      <p:childTnLst>
                        <p:par>
                          <p:cTn id="31" fill="hold" nodeType="withGroup">
                            <p:stCondLst>
                              <p:cond delay="0"/>
                            </p:stCondLst>
                            <p:childTnLst>
                              <p:par>
                                <p:cTn id="32" presetID="10" presetClass="entr" presetSubtype="0" fill="hold" nodeType="clickEffect">
                                  <p:stCondLst>
                                    <p:cond delay="0"/>
                                  </p:stCondLst>
                                  <p:iterate type="lt">
                                    <p:tmPct val="0"/>
                                  </p:iterate>
                                  <p:childTnLst>
                                    <p:set>
                                      <p:cBhvr>
                                        <p:cTn id="33" dur="1" fill="hold">
                                          <p:stCondLst>
                                            <p:cond delay="0"/>
                                          </p:stCondLst>
                                        </p:cTn>
                                        <p:tgtEl>
                                          <p:spTgt spid="26632">
                                            <p:txEl>
                                              <p:pRg st="3" end="3"/>
                                            </p:txEl>
                                          </p:spTgt>
                                        </p:tgtEl>
                                        <p:attrNameLst>
                                          <p:attrName>style.visibility</p:attrName>
                                        </p:attrNameLst>
                                      </p:cBhvr>
                                      <p:to>
                                        <p:strVal val="visible"/>
                                      </p:to>
                                    </p:set>
                                    <p:animEffect transition="in" filter="fade">
                                      <p:cBhvr>
                                        <p:cTn id="34" dur="500"/>
                                        <p:tgtEl>
                                          <p:spTgt spid="26632">
                                            <p:txEl>
                                              <p:pRg st="3" end="3"/>
                                            </p:txEl>
                                          </p:spTgt>
                                        </p:tgtEl>
                                      </p:cBhvr>
                                    </p:animEffect>
                                  </p:childTnLst>
                                </p:cTn>
                              </p:par>
                              <p:par>
                                <p:cTn id="35" presetID="16" presetClass="emph" presetSubtype="0" fill="hold" nodeType="withEffect">
                                  <p:stCondLst>
                                    <p:cond delay="400"/>
                                  </p:stCondLst>
                                  <p:iterate type="lt">
                                    <p:tmPct val="4000"/>
                                  </p:iterate>
                                  <p:childTnLst>
                                    <p:set>
                                      <p:cBhvr override="childStyle">
                                        <p:cTn id="36" dur="500" fill="hold"/>
                                        <p:tgtEl>
                                          <p:spTgt spid="26632">
                                            <p:txEl>
                                              <p:pRg st="3" end="3"/>
                                            </p:txEl>
                                          </p:spTgt>
                                        </p:tgtEl>
                                        <p:attrNameLst>
                                          <p:attrName>style.color</p:attrName>
                                        </p:attrNameLst>
                                      </p:cBhvr>
                                      <p:to>
                                        <p:clrVal>
                                          <a:srgbClr val="800000"/>
                                        </p:clrVal>
                                      </p:to>
                                    </p:set>
                                    <p:set>
                                      <p:cBhvr>
                                        <p:cTn id="37" dur="500" fill="hold"/>
                                        <p:tgtEl>
                                          <p:spTgt spid="26632">
                                            <p:txEl>
                                              <p:pRg st="3" end="3"/>
                                            </p:txEl>
                                          </p:spTgt>
                                        </p:tgtEl>
                                        <p:attrNameLst>
                                          <p:attrName>fillcolor</p:attrName>
                                        </p:attrNameLst>
                                      </p:cBhvr>
                                      <p:to>
                                        <p:clrVal>
                                          <a:srgbClr val="800000"/>
                                        </p:clrVal>
                                      </p:to>
                                    </p:set>
                                    <p:set>
                                      <p:cBhvr>
                                        <p:cTn id="38" dur="500" fill="hold"/>
                                        <p:tgtEl>
                                          <p:spTgt spid="26632">
                                            <p:txEl>
                                              <p:pRg st="3" end="3"/>
                                            </p:txEl>
                                          </p:spTgt>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11"/>
          <p:cNvSpPr>
            <a:spLocks noGrp="1" noChangeArrowheads="1"/>
          </p:cNvSpPr>
          <p:nvPr>
            <p:ph type="title"/>
          </p:nvPr>
        </p:nvSpPr>
        <p:spPr/>
        <p:txBody>
          <a:bodyPr/>
          <a:lstStyle/>
          <a:p>
            <a:pPr algn="l" eaLnBrk="1" hangingPunct="1"/>
            <a:r>
              <a:rPr lang="en-US" dirty="0" smtClean="0"/>
              <a:t>    JHA Explained</a:t>
            </a:r>
          </a:p>
        </p:txBody>
      </p:sp>
      <p:sp>
        <p:nvSpPr>
          <p:cNvPr id="27660" name="Rectangle 12"/>
          <p:cNvSpPr>
            <a:spLocks noGrp="1" noChangeArrowheads="1"/>
          </p:cNvSpPr>
          <p:nvPr>
            <p:ph type="body" sz="half" idx="1"/>
          </p:nvPr>
        </p:nvSpPr>
        <p:spPr>
          <a:xfrm>
            <a:off x="228600" y="1905000"/>
            <a:ext cx="4533901" cy="4343400"/>
          </a:xfrm>
        </p:spPr>
        <p:txBody>
          <a:bodyPr>
            <a:normAutofit fontScale="92500"/>
          </a:bodyPr>
          <a:lstStyle/>
          <a:p>
            <a:pPr marL="0" indent="0" eaLnBrk="1" hangingPunct="1"/>
            <a:r>
              <a:rPr lang="en-US" sz="2400" b="1" dirty="0" smtClean="0"/>
              <a:t>Do you understand:</a:t>
            </a:r>
          </a:p>
          <a:p>
            <a:pPr lvl="1" eaLnBrk="1" hangingPunct="1"/>
            <a:r>
              <a:rPr lang="en-US" sz="2400" dirty="0" smtClean="0"/>
              <a:t>What the term “JHA” means?</a:t>
            </a:r>
          </a:p>
          <a:p>
            <a:pPr lvl="1" eaLnBrk="1" hangingPunct="1"/>
            <a:r>
              <a:rPr lang="en-US" sz="2400" dirty="0" smtClean="0"/>
              <a:t>Purpose of JHAs?</a:t>
            </a:r>
          </a:p>
          <a:p>
            <a:pPr lvl="1" eaLnBrk="1" hangingPunct="1"/>
            <a:r>
              <a:rPr lang="en-US" sz="2400" dirty="0" smtClean="0"/>
              <a:t>Benefits of conducting JHAs?</a:t>
            </a:r>
          </a:p>
          <a:p>
            <a:pPr lvl="1" eaLnBrk="1" hangingPunct="1"/>
            <a:r>
              <a:rPr lang="en-US" sz="2400" dirty="0" smtClean="0"/>
              <a:t>How processes are selected and who participates </a:t>
            </a:r>
            <a:br>
              <a:rPr lang="en-US" sz="2400" dirty="0" smtClean="0"/>
            </a:br>
            <a:r>
              <a:rPr lang="en-US" sz="2400" dirty="0" smtClean="0"/>
              <a:t>in JHAs?</a:t>
            </a:r>
          </a:p>
          <a:p>
            <a:pPr lvl="1" eaLnBrk="1" hangingPunct="1"/>
            <a:r>
              <a:rPr lang="en-US" sz="2400" dirty="0" smtClean="0"/>
              <a:t>Inspections to identify hazards?</a:t>
            </a:r>
          </a:p>
        </p:txBody>
      </p:sp>
      <p:pic>
        <p:nvPicPr>
          <p:cNvPr id="41988" name="Picture 7" descr="question mark sticky notes ma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08589" y="2154238"/>
            <a:ext cx="3162300" cy="3892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68868469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27660">
                                            <p:txEl>
                                              <p:pRg st="1" end="1"/>
                                            </p:txEl>
                                          </p:spTgt>
                                        </p:tgtEl>
                                        <p:attrNameLst>
                                          <p:attrName>style.visibility</p:attrName>
                                        </p:attrNameLst>
                                      </p:cBhvr>
                                      <p:to>
                                        <p:strVal val="visible"/>
                                      </p:to>
                                    </p:set>
                                    <p:animEffect transition="in" filter="fade">
                                      <p:cBhvr>
                                        <p:cTn id="7" dur="500"/>
                                        <p:tgtEl>
                                          <p:spTgt spid="27660">
                                            <p:txEl>
                                              <p:pRg st="1" end="1"/>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nodeType="clickEffect">
                                  <p:stCondLst>
                                    <p:cond delay="0"/>
                                  </p:stCondLst>
                                  <p:childTnLst>
                                    <p:set>
                                      <p:cBhvr>
                                        <p:cTn id="11" dur="1" fill="hold">
                                          <p:stCondLst>
                                            <p:cond delay="0"/>
                                          </p:stCondLst>
                                        </p:cTn>
                                        <p:tgtEl>
                                          <p:spTgt spid="27660">
                                            <p:txEl>
                                              <p:pRg st="2" end="2"/>
                                            </p:txEl>
                                          </p:spTgt>
                                        </p:tgtEl>
                                        <p:attrNameLst>
                                          <p:attrName>style.visibility</p:attrName>
                                        </p:attrNameLst>
                                      </p:cBhvr>
                                      <p:to>
                                        <p:strVal val="visible"/>
                                      </p:to>
                                    </p:set>
                                    <p:animEffect transition="in" filter="fade">
                                      <p:cBhvr>
                                        <p:cTn id="12" dur="500"/>
                                        <p:tgtEl>
                                          <p:spTgt spid="27660">
                                            <p:txEl>
                                              <p:pRg st="2" end="2"/>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presetSubtype="0" fill="hold" nodeType="clickEffect">
                                  <p:stCondLst>
                                    <p:cond delay="0"/>
                                  </p:stCondLst>
                                  <p:childTnLst>
                                    <p:set>
                                      <p:cBhvr>
                                        <p:cTn id="16" dur="1" fill="hold">
                                          <p:stCondLst>
                                            <p:cond delay="0"/>
                                          </p:stCondLst>
                                        </p:cTn>
                                        <p:tgtEl>
                                          <p:spTgt spid="27660">
                                            <p:txEl>
                                              <p:pRg st="3" end="3"/>
                                            </p:txEl>
                                          </p:spTgt>
                                        </p:tgtEl>
                                        <p:attrNameLst>
                                          <p:attrName>style.visibility</p:attrName>
                                        </p:attrNameLst>
                                      </p:cBhvr>
                                      <p:to>
                                        <p:strVal val="visible"/>
                                      </p:to>
                                    </p:set>
                                    <p:animEffect transition="in" filter="fade">
                                      <p:cBhvr>
                                        <p:cTn id="17" dur="500"/>
                                        <p:tgtEl>
                                          <p:spTgt spid="27660">
                                            <p:txEl>
                                              <p:pRg st="3" end="3"/>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0" presetClass="entr" presetSubtype="0" fill="hold" nodeType="clickEffect">
                                  <p:stCondLst>
                                    <p:cond delay="0"/>
                                  </p:stCondLst>
                                  <p:childTnLst>
                                    <p:set>
                                      <p:cBhvr>
                                        <p:cTn id="21" dur="1" fill="hold">
                                          <p:stCondLst>
                                            <p:cond delay="0"/>
                                          </p:stCondLst>
                                        </p:cTn>
                                        <p:tgtEl>
                                          <p:spTgt spid="27660">
                                            <p:txEl>
                                              <p:pRg st="4" end="4"/>
                                            </p:txEl>
                                          </p:spTgt>
                                        </p:tgtEl>
                                        <p:attrNameLst>
                                          <p:attrName>style.visibility</p:attrName>
                                        </p:attrNameLst>
                                      </p:cBhvr>
                                      <p:to>
                                        <p:strVal val="visible"/>
                                      </p:to>
                                    </p:set>
                                    <p:animEffect transition="in" filter="fade">
                                      <p:cBhvr>
                                        <p:cTn id="22" dur="500"/>
                                        <p:tgtEl>
                                          <p:spTgt spid="27660">
                                            <p:txEl>
                                              <p:pRg st="4" end="4"/>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10" presetClass="entr" presetSubtype="0" fill="hold" nodeType="clickEffect">
                                  <p:stCondLst>
                                    <p:cond delay="0"/>
                                  </p:stCondLst>
                                  <p:childTnLst>
                                    <p:set>
                                      <p:cBhvr>
                                        <p:cTn id="26" dur="1" fill="hold">
                                          <p:stCondLst>
                                            <p:cond delay="0"/>
                                          </p:stCondLst>
                                        </p:cTn>
                                        <p:tgtEl>
                                          <p:spTgt spid="27660">
                                            <p:txEl>
                                              <p:pRg st="5" end="5"/>
                                            </p:txEl>
                                          </p:spTgt>
                                        </p:tgtEl>
                                        <p:attrNameLst>
                                          <p:attrName>style.visibility</p:attrName>
                                        </p:attrNameLst>
                                      </p:cBhvr>
                                      <p:to>
                                        <p:strVal val="visible"/>
                                      </p:to>
                                    </p:set>
                                    <p:animEffect transition="in" filter="fade">
                                      <p:cBhvr>
                                        <p:cTn id="27" dur="500"/>
                                        <p:tgtEl>
                                          <p:spTgt spid="27660">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3010" name="Picture 12" descr="flow chart faded background copy"/>
          <p:cNvPicPr>
            <a:picLocks noChangeAspect="1" noChangeArrowheads="1"/>
          </p:cNvPicPr>
          <p:nvPr/>
        </p:nvPicPr>
        <p:blipFill>
          <a:blip r:embed="rId3">
            <a:lum bright="18000"/>
            <a:extLst>
              <a:ext uri="{28A0092B-C50C-407E-A947-70E740481C1C}">
                <a14:useLocalDpi xmlns:a14="http://schemas.microsoft.com/office/drawing/2010/main" val="0"/>
              </a:ext>
            </a:extLst>
          </a:blip>
          <a:srcRect/>
          <a:stretch>
            <a:fillRect/>
          </a:stretch>
        </p:blipFill>
        <p:spPr bwMode="auto">
          <a:xfrm>
            <a:off x="0" y="2209800"/>
            <a:ext cx="9144000" cy="46360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60450" name="Text Box 2"/>
          <p:cNvSpPr txBox="1">
            <a:spLocks noChangeArrowheads="1"/>
          </p:cNvSpPr>
          <p:nvPr/>
        </p:nvSpPr>
        <p:spPr bwMode="auto">
          <a:xfrm>
            <a:off x="685800" y="2612265"/>
            <a:ext cx="6324600" cy="349634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marL="514350" indent="-514350" eaLnBrk="0" fontAlgn="base" hangingPunct="0">
              <a:lnSpc>
                <a:spcPct val="90000"/>
              </a:lnSpc>
              <a:spcBef>
                <a:spcPct val="40000"/>
              </a:spcBef>
              <a:spcAft>
                <a:spcPct val="0"/>
              </a:spcAft>
              <a:buFont typeface="+mj-lt"/>
              <a:buAutoNum type="arabicPeriod"/>
            </a:pPr>
            <a:r>
              <a:rPr lang="en-US" sz="2800" b="1" dirty="0" smtClean="0">
                <a:latin typeface="Arial" charset="0"/>
              </a:rPr>
              <a:t>Break </a:t>
            </a:r>
            <a:r>
              <a:rPr lang="en-US" sz="2800" b="1" dirty="0">
                <a:latin typeface="Arial" charset="0"/>
              </a:rPr>
              <a:t>down the </a:t>
            </a:r>
            <a:r>
              <a:rPr lang="en-US" sz="2800" b="1" dirty="0" smtClean="0">
                <a:latin typeface="Arial" charset="0"/>
              </a:rPr>
              <a:t>process</a:t>
            </a:r>
            <a:endParaRPr lang="en-US" sz="2800" b="1" dirty="0">
              <a:latin typeface="Arial" charset="0"/>
            </a:endParaRPr>
          </a:p>
          <a:p>
            <a:pPr marL="514350" indent="-514350" eaLnBrk="0" fontAlgn="base" hangingPunct="0">
              <a:lnSpc>
                <a:spcPct val="90000"/>
              </a:lnSpc>
              <a:spcBef>
                <a:spcPct val="40000"/>
              </a:spcBef>
              <a:spcAft>
                <a:spcPct val="0"/>
              </a:spcAft>
              <a:buFont typeface="+mj-lt"/>
              <a:buAutoNum type="arabicPeriod"/>
            </a:pPr>
            <a:r>
              <a:rPr lang="en-US" sz="2800" b="1" dirty="0">
                <a:latin typeface="Arial" charset="0"/>
              </a:rPr>
              <a:t>Identify the hazards</a:t>
            </a:r>
          </a:p>
          <a:p>
            <a:pPr marL="514350" indent="-514350" eaLnBrk="0" fontAlgn="base" hangingPunct="0">
              <a:lnSpc>
                <a:spcPct val="90000"/>
              </a:lnSpc>
              <a:spcBef>
                <a:spcPct val="40000"/>
              </a:spcBef>
              <a:spcAft>
                <a:spcPct val="0"/>
              </a:spcAft>
              <a:buFont typeface="+mj-lt"/>
              <a:buAutoNum type="arabicPeriod"/>
            </a:pPr>
            <a:r>
              <a:rPr lang="en-US" sz="2800" b="1" dirty="0">
                <a:latin typeface="Arial" charset="0"/>
              </a:rPr>
              <a:t>Evaluate the hazards</a:t>
            </a:r>
          </a:p>
          <a:p>
            <a:pPr marL="514350" indent="-514350" eaLnBrk="0" fontAlgn="base" hangingPunct="0">
              <a:lnSpc>
                <a:spcPct val="90000"/>
              </a:lnSpc>
              <a:spcBef>
                <a:spcPct val="40000"/>
              </a:spcBef>
              <a:spcAft>
                <a:spcPct val="0"/>
              </a:spcAft>
              <a:buFont typeface="+mj-lt"/>
              <a:buAutoNum type="arabicPeriod"/>
            </a:pPr>
            <a:r>
              <a:rPr lang="en-US" sz="2800" b="1" dirty="0">
                <a:latin typeface="Arial" charset="0"/>
              </a:rPr>
              <a:t>Determine safe procedures and protective </a:t>
            </a:r>
            <a:r>
              <a:rPr lang="en-US" sz="2800" b="1" dirty="0" smtClean="0">
                <a:latin typeface="Arial" charset="0"/>
              </a:rPr>
              <a:t>measures, and revising the JHAs</a:t>
            </a:r>
            <a:endParaRPr lang="en-US" sz="2800" b="1" dirty="0">
              <a:latin typeface="Arial" charset="0"/>
            </a:endParaRPr>
          </a:p>
          <a:p>
            <a:pPr marL="514350" indent="-514350" eaLnBrk="0" fontAlgn="base" hangingPunct="0">
              <a:lnSpc>
                <a:spcPct val="90000"/>
              </a:lnSpc>
              <a:spcBef>
                <a:spcPct val="40000"/>
              </a:spcBef>
              <a:spcAft>
                <a:spcPct val="0"/>
              </a:spcAft>
              <a:buFont typeface="+mj-lt"/>
              <a:buAutoNum type="arabicPeriod"/>
            </a:pPr>
            <a:endParaRPr lang="en-US" sz="2800" dirty="0">
              <a:solidFill>
                <a:srgbClr val="B2B2B2"/>
              </a:solidFill>
              <a:latin typeface="Arial" charset="0"/>
            </a:endParaRPr>
          </a:p>
        </p:txBody>
      </p:sp>
      <p:sp>
        <p:nvSpPr>
          <p:cNvPr id="43012" name="Rectangle 8"/>
          <p:cNvSpPr>
            <a:spLocks noGrp="1" noChangeArrowheads="1"/>
          </p:cNvSpPr>
          <p:nvPr>
            <p:ph type="title"/>
          </p:nvPr>
        </p:nvSpPr>
        <p:spPr>
          <a:xfrm>
            <a:off x="457200" y="990600"/>
            <a:ext cx="8229600" cy="609600"/>
          </a:xfrm>
        </p:spPr>
        <p:txBody>
          <a:bodyPr/>
          <a:lstStyle/>
          <a:p>
            <a:pPr eaLnBrk="1" hangingPunct="1"/>
            <a:r>
              <a:rPr lang="en-US" dirty="0" smtClean="0">
                <a:solidFill>
                  <a:srgbClr val="330099"/>
                </a:solidFill>
              </a:rPr>
              <a:t>     Steps in the JHA Process</a:t>
            </a:r>
          </a:p>
        </p:txBody>
      </p:sp>
    </p:spTree>
    <p:extLst>
      <p:ext uri="{BB962C8B-B14F-4D97-AF65-F5344CB8AC3E}">
        <p14:creationId xmlns:p14="http://schemas.microsoft.com/office/powerpoint/2010/main" val="266617708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6" presetClass="emph" presetSubtype="0" fill="hold" nodeType="clickEffect">
                                  <p:stCondLst>
                                    <p:cond delay="0"/>
                                  </p:stCondLst>
                                  <p:iterate type="lt">
                                    <p:tmPct val="4000"/>
                                  </p:iterate>
                                  <p:childTnLst>
                                    <p:set>
                                      <p:cBhvr override="childStyle">
                                        <p:cTn id="6" dur="500" fill="hold"/>
                                        <p:tgtEl>
                                          <p:spTgt spid="360450">
                                            <p:txEl>
                                              <p:pRg st="0" end="0"/>
                                            </p:txEl>
                                          </p:spTgt>
                                        </p:tgtEl>
                                        <p:attrNameLst>
                                          <p:attrName>style.color</p:attrName>
                                        </p:attrNameLst>
                                      </p:cBhvr>
                                      <p:to>
                                        <p:clrVal>
                                          <a:srgbClr val="330099"/>
                                        </p:clrVal>
                                      </p:to>
                                    </p:set>
                                    <p:set>
                                      <p:cBhvr>
                                        <p:cTn id="7" dur="500" fill="hold"/>
                                        <p:tgtEl>
                                          <p:spTgt spid="360450">
                                            <p:txEl>
                                              <p:pRg st="0" end="0"/>
                                            </p:txEl>
                                          </p:spTgt>
                                        </p:tgtEl>
                                        <p:attrNameLst>
                                          <p:attrName>fillcolor</p:attrName>
                                        </p:attrNameLst>
                                      </p:cBhvr>
                                      <p:to>
                                        <p:clrVal>
                                          <a:srgbClr val="330099"/>
                                        </p:clrVal>
                                      </p:to>
                                    </p:set>
                                    <p:set>
                                      <p:cBhvr>
                                        <p:cTn id="8" dur="500" fill="hold"/>
                                        <p:tgtEl>
                                          <p:spTgt spid="360450">
                                            <p:txEl>
                                              <p:pRg st="0" end="0"/>
                                            </p:txEl>
                                          </p:spTgt>
                                        </p:tgtEl>
                                        <p:attrNameLst>
                                          <p:attrName>fill.type</p:attrName>
                                        </p:attrNameLst>
                                      </p:cBhvr>
                                      <p:to>
                                        <p:strVal val="solid"/>
                                      </p:to>
                                    </p:set>
                                  </p:childTnLst>
                                </p:cTn>
                              </p:par>
                              <p:par>
                                <p:cTn id="9" presetID="15" presetClass="emph" presetSubtype="0" nodeType="withEffect">
                                  <p:stCondLst>
                                    <p:cond delay="0"/>
                                  </p:stCondLst>
                                  <p:iterate type="lt">
                                    <p:tmAbs val="25"/>
                                  </p:iterate>
                                  <p:childTnLst>
                                    <p:set>
                                      <p:cBhvr override="childStyle">
                                        <p:cTn id="10" dur="indefinite"/>
                                        <p:tgtEl>
                                          <p:spTgt spid="360450">
                                            <p:txEl>
                                              <p:pRg st="0" end="0"/>
                                            </p:txEl>
                                          </p:spTgt>
                                        </p:tgtEl>
                                        <p:attrNameLst>
                                          <p:attrName>style.fontWeight</p:attrName>
                                        </p:attrNameLst>
                                      </p:cBhvr>
                                      <p:to>
                                        <p:strVal val="bold"/>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6" presetClass="emph" presetSubtype="0" fill="hold" nodeType="clickEffect">
                                  <p:stCondLst>
                                    <p:cond delay="0"/>
                                  </p:stCondLst>
                                  <p:iterate type="lt">
                                    <p:tmPct val="4000"/>
                                  </p:iterate>
                                  <p:childTnLst>
                                    <p:set>
                                      <p:cBhvr override="childStyle">
                                        <p:cTn id="14" dur="500" fill="hold"/>
                                        <p:tgtEl>
                                          <p:spTgt spid="360450">
                                            <p:txEl>
                                              <p:pRg st="1" end="1"/>
                                            </p:txEl>
                                          </p:spTgt>
                                        </p:tgtEl>
                                        <p:attrNameLst>
                                          <p:attrName>style.color</p:attrName>
                                        </p:attrNameLst>
                                      </p:cBhvr>
                                      <p:to>
                                        <p:clrVal>
                                          <a:srgbClr val="330099"/>
                                        </p:clrVal>
                                      </p:to>
                                    </p:set>
                                    <p:set>
                                      <p:cBhvr>
                                        <p:cTn id="15" dur="500" fill="hold"/>
                                        <p:tgtEl>
                                          <p:spTgt spid="360450">
                                            <p:txEl>
                                              <p:pRg st="1" end="1"/>
                                            </p:txEl>
                                          </p:spTgt>
                                        </p:tgtEl>
                                        <p:attrNameLst>
                                          <p:attrName>fillcolor</p:attrName>
                                        </p:attrNameLst>
                                      </p:cBhvr>
                                      <p:to>
                                        <p:clrVal>
                                          <a:srgbClr val="330099"/>
                                        </p:clrVal>
                                      </p:to>
                                    </p:set>
                                    <p:set>
                                      <p:cBhvr>
                                        <p:cTn id="16" dur="500" fill="hold"/>
                                        <p:tgtEl>
                                          <p:spTgt spid="360450">
                                            <p:txEl>
                                              <p:pRg st="1" end="1"/>
                                            </p:txEl>
                                          </p:spTgt>
                                        </p:tgtEl>
                                        <p:attrNameLst>
                                          <p:attrName>fill.type</p:attrName>
                                        </p:attrNameLst>
                                      </p:cBhvr>
                                      <p:to>
                                        <p:strVal val="solid"/>
                                      </p:to>
                                    </p:set>
                                  </p:childTnLst>
                                </p:cTn>
                              </p:par>
                              <p:par>
                                <p:cTn id="17" presetID="15" presetClass="emph" presetSubtype="0" nodeType="withEffect">
                                  <p:stCondLst>
                                    <p:cond delay="0"/>
                                  </p:stCondLst>
                                  <p:iterate type="lt">
                                    <p:tmAbs val="25"/>
                                  </p:iterate>
                                  <p:childTnLst>
                                    <p:set>
                                      <p:cBhvr override="childStyle">
                                        <p:cTn id="18" dur="indefinite"/>
                                        <p:tgtEl>
                                          <p:spTgt spid="360450">
                                            <p:txEl>
                                              <p:pRg st="1" end="1"/>
                                            </p:txEl>
                                          </p:spTgt>
                                        </p:tgtEl>
                                        <p:attrNameLst>
                                          <p:attrName>style.fontWeight</p:attrName>
                                        </p:attrNameLst>
                                      </p:cBhvr>
                                      <p:to>
                                        <p:strVal val="bold"/>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6" presetClass="emph" presetSubtype="0" fill="hold" nodeType="clickEffect">
                                  <p:stCondLst>
                                    <p:cond delay="0"/>
                                  </p:stCondLst>
                                  <p:iterate type="lt">
                                    <p:tmPct val="4000"/>
                                  </p:iterate>
                                  <p:childTnLst>
                                    <p:set>
                                      <p:cBhvr override="childStyle">
                                        <p:cTn id="22" dur="500" fill="hold"/>
                                        <p:tgtEl>
                                          <p:spTgt spid="360450">
                                            <p:txEl>
                                              <p:pRg st="2" end="2"/>
                                            </p:txEl>
                                          </p:spTgt>
                                        </p:tgtEl>
                                        <p:attrNameLst>
                                          <p:attrName>style.color</p:attrName>
                                        </p:attrNameLst>
                                      </p:cBhvr>
                                      <p:to>
                                        <p:clrVal>
                                          <a:srgbClr val="330099"/>
                                        </p:clrVal>
                                      </p:to>
                                    </p:set>
                                    <p:set>
                                      <p:cBhvr>
                                        <p:cTn id="23" dur="500" fill="hold"/>
                                        <p:tgtEl>
                                          <p:spTgt spid="360450">
                                            <p:txEl>
                                              <p:pRg st="2" end="2"/>
                                            </p:txEl>
                                          </p:spTgt>
                                        </p:tgtEl>
                                        <p:attrNameLst>
                                          <p:attrName>fillcolor</p:attrName>
                                        </p:attrNameLst>
                                      </p:cBhvr>
                                      <p:to>
                                        <p:clrVal>
                                          <a:srgbClr val="330099"/>
                                        </p:clrVal>
                                      </p:to>
                                    </p:set>
                                    <p:set>
                                      <p:cBhvr>
                                        <p:cTn id="24" dur="500" fill="hold"/>
                                        <p:tgtEl>
                                          <p:spTgt spid="360450">
                                            <p:txEl>
                                              <p:pRg st="2" end="2"/>
                                            </p:txEl>
                                          </p:spTgt>
                                        </p:tgtEl>
                                        <p:attrNameLst>
                                          <p:attrName>fill.type</p:attrName>
                                        </p:attrNameLst>
                                      </p:cBhvr>
                                      <p:to>
                                        <p:strVal val="solid"/>
                                      </p:to>
                                    </p:set>
                                  </p:childTnLst>
                                </p:cTn>
                              </p:par>
                              <p:par>
                                <p:cTn id="25" presetID="15" presetClass="emph" presetSubtype="0" nodeType="withEffect">
                                  <p:stCondLst>
                                    <p:cond delay="0"/>
                                  </p:stCondLst>
                                  <p:iterate type="lt">
                                    <p:tmAbs val="25"/>
                                  </p:iterate>
                                  <p:childTnLst>
                                    <p:set>
                                      <p:cBhvr override="childStyle">
                                        <p:cTn id="26" dur="indefinite"/>
                                        <p:tgtEl>
                                          <p:spTgt spid="360450">
                                            <p:txEl>
                                              <p:pRg st="2" end="2"/>
                                            </p:txEl>
                                          </p:spTgt>
                                        </p:tgtEl>
                                        <p:attrNameLst>
                                          <p:attrName>style.fontWeight</p:attrName>
                                        </p:attrNameLst>
                                      </p:cBhvr>
                                      <p:to>
                                        <p:strVal val="bold"/>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16" presetClass="emph" presetSubtype="0" fill="hold" nodeType="clickEffect">
                                  <p:stCondLst>
                                    <p:cond delay="0"/>
                                  </p:stCondLst>
                                  <p:iterate type="lt">
                                    <p:tmPct val="4000"/>
                                  </p:iterate>
                                  <p:childTnLst>
                                    <p:set>
                                      <p:cBhvr override="childStyle">
                                        <p:cTn id="30" dur="500" fill="hold"/>
                                        <p:tgtEl>
                                          <p:spTgt spid="360450">
                                            <p:txEl>
                                              <p:pRg st="3" end="3"/>
                                            </p:txEl>
                                          </p:spTgt>
                                        </p:tgtEl>
                                        <p:attrNameLst>
                                          <p:attrName>style.color</p:attrName>
                                        </p:attrNameLst>
                                      </p:cBhvr>
                                      <p:to>
                                        <p:clrVal>
                                          <a:srgbClr val="330099"/>
                                        </p:clrVal>
                                      </p:to>
                                    </p:set>
                                    <p:set>
                                      <p:cBhvr>
                                        <p:cTn id="31" dur="500" fill="hold"/>
                                        <p:tgtEl>
                                          <p:spTgt spid="360450">
                                            <p:txEl>
                                              <p:pRg st="3" end="3"/>
                                            </p:txEl>
                                          </p:spTgt>
                                        </p:tgtEl>
                                        <p:attrNameLst>
                                          <p:attrName>fillcolor</p:attrName>
                                        </p:attrNameLst>
                                      </p:cBhvr>
                                      <p:to>
                                        <p:clrVal>
                                          <a:srgbClr val="330099"/>
                                        </p:clrVal>
                                      </p:to>
                                    </p:set>
                                    <p:set>
                                      <p:cBhvr>
                                        <p:cTn id="32" dur="500" fill="hold"/>
                                        <p:tgtEl>
                                          <p:spTgt spid="360450">
                                            <p:txEl>
                                              <p:pRg st="3" end="3"/>
                                            </p:txEl>
                                          </p:spTgt>
                                        </p:tgtEl>
                                        <p:attrNameLst>
                                          <p:attrName>fill.type</p:attrName>
                                        </p:attrNameLst>
                                      </p:cBhvr>
                                      <p:to>
                                        <p:strVal val="solid"/>
                                      </p:to>
                                    </p:set>
                                  </p:childTnLst>
                                </p:cTn>
                              </p:par>
                              <p:par>
                                <p:cTn id="33" presetID="15" presetClass="emph" presetSubtype="0" nodeType="withEffect">
                                  <p:stCondLst>
                                    <p:cond delay="0"/>
                                  </p:stCondLst>
                                  <p:iterate type="lt">
                                    <p:tmAbs val="25"/>
                                  </p:iterate>
                                  <p:childTnLst>
                                    <p:set>
                                      <p:cBhvr override="childStyle">
                                        <p:cTn id="34" dur="indefinite"/>
                                        <p:tgtEl>
                                          <p:spTgt spid="360450">
                                            <p:txEl>
                                              <p:pRg st="3" end="3"/>
                                            </p:txEl>
                                          </p:spTgt>
                                        </p:tgtEl>
                                        <p:attrNameLst>
                                          <p:attrName>style.fontWeight</p:attrName>
                                        </p:attrNameLst>
                                      </p:cBhvr>
                                      <p:to>
                                        <p:strVal val="bol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4034" name="Picture 26" descr="female hardhat closeup sky bkg glasses lo"/>
          <p:cNvPicPr>
            <a:picLocks noChangeAspect="1" noChangeArrowheads="1"/>
          </p:cNvPicPr>
          <p:nvPr/>
        </p:nvPicPr>
        <p:blipFill>
          <a:blip r:embed="rId3">
            <a:extLst>
              <a:ext uri="{28A0092B-C50C-407E-A947-70E740481C1C}">
                <a14:useLocalDpi xmlns:a14="http://schemas.microsoft.com/office/drawing/2010/main" val="0"/>
              </a:ext>
            </a:extLst>
          </a:blip>
          <a:srcRect l="-194" r="14348" b="10667"/>
          <a:stretch>
            <a:fillRect/>
          </a:stretch>
        </p:blipFill>
        <p:spPr bwMode="auto">
          <a:xfrm>
            <a:off x="0" y="2286000"/>
            <a:ext cx="9144000" cy="45831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4035" name="Rectangle 20"/>
          <p:cNvSpPr>
            <a:spLocks noGrp="1" noChangeArrowheads="1"/>
          </p:cNvSpPr>
          <p:nvPr>
            <p:ph type="title"/>
          </p:nvPr>
        </p:nvSpPr>
        <p:spPr>
          <a:xfrm>
            <a:off x="-257175" y="914399"/>
            <a:ext cx="8229600" cy="1008063"/>
          </a:xfrm>
        </p:spPr>
        <p:txBody>
          <a:bodyPr/>
          <a:lstStyle/>
          <a:p>
            <a:pPr eaLnBrk="1" hangingPunct="1"/>
            <a:r>
              <a:rPr lang="en-US" dirty="0" smtClean="0"/>
              <a:t>            Break Down the </a:t>
            </a:r>
            <a:r>
              <a:rPr lang="en-US" dirty="0"/>
              <a:t>P</a:t>
            </a:r>
            <a:r>
              <a:rPr lang="en-US" dirty="0" smtClean="0"/>
              <a:t>rocess</a:t>
            </a:r>
          </a:p>
        </p:txBody>
      </p:sp>
      <p:sp>
        <p:nvSpPr>
          <p:cNvPr id="172053" name="Rectangle 21"/>
          <p:cNvSpPr>
            <a:spLocks noGrp="1" noChangeArrowheads="1"/>
          </p:cNvSpPr>
          <p:nvPr>
            <p:ph type="body" sz="half" idx="1"/>
          </p:nvPr>
        </p:nvSpPr>
        <p:spPr>
          <a:xfrm>
            <a:off x="304800" y="2590800"/>
            <a:ext cx="4800600" cy="3735389"/>
          </a:xfrm>
        </p:spPr>
        <p:txBody>
          <a:bodyPr/>
          <a:lstStyle/>
          <a:p>
            <a:pPr eaLnBrk="1" hangingPunct="1"/>
            <a:r>
              <a:rPr lang="en-US" sz="2800" b="1" dirty="0" smtClean="0"/>
              <a:t>List each task in order of occurrence</a:t>
            </a:r>
          </a:p>
          <a:p>
            <a:pPr eaLnBrk="1" hangingPunct="1"/>
            <a:r>
              <a:rPr lang="en-US" sz="2800" b="1" dirty="0" smtClean="0"/>
              <a:t>Describe each action</a:t>
            </a:r>
          </a:p>
          <a:p>
            <a:pPr eaLnBrk="1" hangingPunct="1"/>
            <a:r>
              <a:rPr lang="en-US" sz="2800" b="1" dirty="0" smtClean="0"/>
              <a:t>Consider the conditions</a:t>
            </a:r>
          </a:p>
          <a:p>
            <a:pPr eaLnBrk="1" hangingPunct="1"/>
            <a:r>
              <a:rPr lang="en-US" sz="2800" b="1" dirty="0" smtClean="0"/>
              <a:t>Think about safety issues </a:t>
            </a:r>
          </a:p>
        </p:txBody>
      </p:sp>
      <p:sp>
        <p:nvSpPr>
          <p:cNvPr id="44037" name="Rectangle 10"/>
          <p:cNvSpPr>
            <a:spLocks noChangeArrowheads="1"/>
          </p:cNvSpPr>
          <p:nvPr/>
        </p:nvSpPr>
        <p:spPr bwMode="auto">
          <a:xfrm>
            <a:off x="3777456" y="1674177"/>
            <a:ext cx="1589088" cy="492126"/>
          </a:xfrm>
          <a:prstGeom prst="rect">
            <a:avLst/>
          </a:prstGeom>
          <a:solidFill>
            <a:srgbClr val="000000">
              <a:alpha val="50195"/>
            </a:srgb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0" fontAlgn="base" hangingPunct="0">
              <a:spcBef>
                <a:spcPct val="0"/>
              </a:spcBef>
              <a:spcAft>
                <a:spcPct val="0"/>
              </a:spcAft>
            </a:pPr>
            <a:r>
              <a:rPr lang="en-US" sz="2400" b="1" dirty="0">
                <a:solidFill>
                  <a:srgbClr val="FFFFFF"/>
                </a:solidFill>
                <a:latin typeface="Tahoma" pitchFamily="34" charset="0"/>
              </a:rPr>
              <a:t>STEP 1</a:t>
            </a:r>
          </a:p>
        </p:txBody>
      </p:sp>
    </p:spTree>
    <p:extLst>
      <p:ext uri="{BB962C8B-B14F-4D97-AF65-F5344CB8AC3E}">
        <p14:creationId xmlns:p14="http://schemas.microsoft.com/office/powerpoint/2010/main" val="8555915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72053">
                                            <p:txEl>
                                              <p:pRg st="0" end="0"/>
                                            </p:txEl>
                                          </p:spTgt>
                                        </p:tgtEl>
                                        <p:attrNameLst>
                                          <p:attrName>style.visibility</p:attrName>
                                        </p:attrNameLst>
                                      </p:cBhvr>
                                      <p:to>
                                        <p:strVal val="visible"/>
                                      </p:to>
                                    </p:set>
                                    <p:animEffect transition="in" filter="fade">
                                      <p:cBhvr>
                                        <p:cTn id="7" dur="500"/>
                                        <p:tgtEl>
                                          <p:spTgt spid="172053">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72053">
                                            <p:txEl>
                                              <p:pRg st="1" end="1"/>
                                            </p:txEl>
                                          </p:spTgt>
                                        </p:tgtEl>
                                        <p:attrNameLst>
                                          <p:attrName>style.visibility</p:attrName>
                                        </p:attrNameLst>
                                      </p:cBhvr>
                                      <p:to>
                                        <p:strVal val="visible"/>
                                      </p:to>
                                    </p:set>
                                    <p:animEffect transition="in" filter="fade">
                                      <p:cBhvr>
                                        <p:cTn id="12" dur="500"/>
                                        <p:tgtEl>
                                          <p:spTgt spid="172053">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72053">
                                            <p:txEl>
                                              <p:pRg st="2" end="2"/>
                                            </p:txEl>
                                          </p:spTgt>
                                        </p:tgtEl>
                                        <p:attrNameLst>
                                          <p:attrName>style.visibility</p:attrName>
                                        </p:attrNameLst>
                                      </p:cBhvr>
                                      <p:to>
                                        <p:strVal val="visible"/>
                                      </p:to>
                                    </p:set>
                                    <p:animEffect transition="in" filter="fade">
                                      <p:cBhvr>
                                        <p:cTn id="17" dur="500"/>
                                        <p:tgtEl>
                                          <p:spTgt spid="172053">
                                            <p:txEl>
                                              <p:pRg st="2" end="2"/>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72053">
                                            <p:txEl>
                                              <p:pRg st="3" end="3"/>
                                            </p:txEl>
                                          </p:spTgt>
                                        </p:tgtEl>
                                        <p:attrNameLst>
                                          <p:attrName>style.visibility</p:attrName>
                                        </p:attrNameLst>
                                      </p:cBhvr>
                                      <p:to>
                                        <p:strVal val="visible"/>
                                      </p:to>
                                    </p:set>
                                    <p:animEffect transition="in" filter="fade">
                                      <p:cBhvr>
                                        <p:cTn id="22" dur="500"/>
                                        <p:tgtEl>
                                          <p:spTgt spid="17205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2053" grpId="0"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093" name="Picture 13" descr="impact posti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994526" y="1694121"/>
            <a:ext cx="2149475" cy="14612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4089" name="Rectangle 9"/>
          <p:cNvSpPr>
            <a:spLocks noGrp="1" noChangeArrowheads="1"/>
          </p:cNvSpPr>
          <p:nvPr>
            <p:ph type="body" sz="half" idx="1"/>
          </p:nvPr>
        </p:nvSpPr>
        <p:spPr>
          <a:xfrm>
            <a:off x="76200" y="2362200"/>
            <a:ext cx="4953000" cy="4234904"/>
          </a:xfrm>
        </p:spPr>
        <p:txBody>
          <a:bodyPr/>
          <a:lstStyle/>
          <a:p>
            <a:pPr eaLnBrk="1" hangingPunct="1"/>
            <a:r>
              <a:rPr lang="en-US" sz="2400" dirty="0" smtClean="0">
                <a:solidFill>
                  <a:srgbClr val="000000"/>
                </a:solidFill>
              </a:rPr>
              <a:t>Impact </a:t>
            </a:r>
          </a:p>
          <a:p>
            <a:pPr eaLnBrk="1" hangingPunct="1"/>
            <a:r>
              <a:rPr lang="en-US" sz="2400" dirty="0" smtClean="0">
                <a:solidFill>
                  <a:srgbClr val="000000"/>
                </a:solidFill>
              </a:rPr>
              <a:t>Penetration</a:t>
            </a:r>
          </a:p>
          <a:p>
            <a:pPr eaLnBrk="1" hangingPunct="1"/>
            <a:r>
              <a:rPr lang="en-US" sz="2400" dirty="0" smtClean="0">
                <a:solidFill>
                  <a:srgbClr val="000000"/>
                </a:solidFill>
              </a:rPr>
              <a:t>Being caught between</a:t>
            </a:r>
            <a:br>
              <a:rPr lang="en-US" sz="2400" dirty="0" smtClean="0">
                <a:solidFill>
                  <a:srgbClr val="000000"/>
                </a:solidFill>
              </a:rPr>
            </a:br>
            <a:r>
              <a:rPr lang="en-US" sz="2400" dirty="0" smtClean="0">
                <a:solidFill>
                  <a:srgbClr val="000000"/>
                </a:solidFill>
              </a:rPr>
              <a:t>pinch points </a:t>
            </a:r>
          </a:p>
          <a:p>
            <a:pPr eaLnBrk="1" hangingPunct="1"/>
            <a:r>
              <a:rPr lang="en-US" sz="2400" dirty="0" smtClean="0">
                <a:solidFill>
                  <a:srgbClr val="000000"/>
                </a:solidFill>
              </a:rPr>
              <a:t>Harmful airborne contaminants (Respiratory Hazards)</a:t>
            </a:r>
          </a:p>
          <a:p>
            <a:pPr eaLnBrk="1" hangingPunct="1"/>
            <a:r>
              <a:rPr lang="en-US" sz="2400" dirty="0" smtClean="0">
                <a:solidFill>
                  <a:srgbClr val="000000"/>
                </a:solidFill>
              </a:rPr>
              <a:t>Repetitive motions and awkward postures (Ergonomics)</a:t>
            </a:r>
          </a:p>
          <a:p>
            <a:pPr eaLnBrk="1" hangingPunct="1"/>
            <a:r>
              <a:rPr lang="en-US" sz="2400" dirty="0" smtClean="0">
                <a:solidFill>
                  <a:srgbClr val="000000"/>
                </a:solidFill>
              </a:rPr>
              <a:t>Noise </a:t>
            </a:r>
          </a:p>
        </p:txBody>
      </p:sp>
      <p:sp>
        <p:nvSpPr>
          <p:cNvPr id="45060" name="Rectangle 4"/>
          <p:cNvSpPr>
            <a:spLocks noChangeArrowheads="1"/>
          </p:cNvSpPr>
          <p:nvPr/>
        </p:nvSpPr>
        <p:spPr bwMode="auto">
          <a:xfrm>
            <a:off x="3200400" y="1709361"/>
            <a:ext cx="1589088" cy="477838"/>
          </a:xfrm>
          <a:prstGeom prst="rect">
            <a:avLst/>
          </a:prstGeom>
          <a:solidFill>
            <a:srgbClr val="000000">
              <a:alpha val="50195"/>
            </a:srgb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0" fontAlgn="base" hangingPunct="0">
              <a:spcBef>
                <a:spcPct val="0"/>
              </a:spcBef>
              <a:spcAft>
                <a:spcPct val="0"/>
              </a:spcAft>
            </a:pPr>
            <a:r>
              <a:rPr lang="en-US" sz="2400" b="1" dirty="0">
                <a:solidFill>
                  <a:srgbClr val="FFFFFF"/>
                </a:solidFill>
                <a:latin typeface="Tahoma" pitchFamily="34" charset="0"/>
              </a:rPr>
              <a:t>STEP 2</a:t>
            </a:r>
          </a:p>
        </p:txBody>
      </p:sp>
      <p:pic>
        <p:nvPicPr>
          <p:cNvPr id="174094" name="Picture 14" descr="penetration postit"/>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233194" y="1771650"/>
            <a:ext cx="1965326" cy="2292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4095" name="Picture 15" descr="caught between postit"/>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rot="743980">
            <a:off x="6788247" y="2875876"/>
            <a:ext cx="2292351" cy="19216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4096" name="Picture 16" descr="airborne contaminants"/>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360988" y="3559176"/>
            <a:ext cx="1709738" cy="2292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4097" name="Picture 17" descr="repetitive motion postit"/>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226175" y="4318000"/>
            <a:ext cx="2292351" cy="2292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5065" name="Text Box 19"/>
          <p:cNvSpPr txBox="1">
            <a:spLocks noChangeArrowheads="1"/>
          </p:cNvSpPr>
          <p:nvPr/>
        </p:nvSpPr>
        <p:spPr bwMode="auto">
          <a:xfrm>
            <a:off x="1060451" y="974725"/>
            <a:ext cx="6333785" cy="7694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0" fontAlgn="base" hangingPunct="0">
              <a:spcBef>
                <a:spcPct val="0"/>
              </a:spcBef>
              <a:spcAft>
                <a:spcPct val="0"/>
              </a:spcAft>
            </a:pPr>
            <a:r>
              <a:rPr lang="en-US" sz="4400" b="1" dirty="0" smtClean="0">
                <a:solidFill>
                  <a:srgbClr val="000000"/>
                </a:solidFill>
                <a:latin typeface="Arial" charset="0"/>
              </a:rPr>
              <a:t>    Identify </a:t>
            </a:r>
            <a:r>
              <a:rPr lang="en-US" sz="4400" b="1" dirty="0">
                <a:solidFill>
                  <a:srgbClr val="000000"/>
                </a:solidFill>
                <a:latin typeface="Arial" charset="0"/>
              </a:rPr>
              <a:t>the </a:t>
            </a:r>
            <a:r>
              <a:rPr lang="en-US" sz="4400" b="1" dirty="0" smtClean="0">
                <a:solidFill>
                  <a:srgbClr val="000000"/>
                </a:solidFill>
                <a:latin typeface="Arial" charset="0"/>
              </a:rPr>
              <a:t>Hazards </a:t>
            </a:r>
            <a:endParaRPr lang="en-US" sz="4400" b="1" dirty="0">
              <a:solidFill>
                <a:srgbClr val="000000"/>
              </a:solidFill>
              <a:latin typeface="Arial" charset="0"/>
            </a:endParaRPr>
          </a:p>
        </p:txBody>
      </p:sp>
    </p:spTree>
    <p:extLst>
      <p:ext uri="{BB962C8B-B14F-4D97-AF65-F5344CB8AC3E}">
        <p14:creationId xmlns:p14="http://schemas.microsoft.com/office/powerpoint/2010/main" val="178878079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74089">
                                            <p:txEl>
                                              <p:pRg st="0" end="0"/>
                                            </p:txEl>
                                          </p:spTgt>
                                        </p:tgtEl>
                                        <p:attrNameLst>
                                          <p:attrName>style.visibility</p:attrName>
                                        </p:attrNameLst>
                                      </p:cBhvr>
                                      <p:to>
                                        <p:strVal val="visible"/>
                                      </p:to>
                                    </p:set>
                                    <p:animEffect transition="in" filter="fade">
                                      <p:cBhvr>
                                        <p:cTn id="7" dur="500"/>
                                        <p:tgtEl>
                                          <p:spTgt spid="174089">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174093"/>
                                        </p:tgtEl>
                                        <p:attrNameLst>
                                          <p:attrName>style.visibility</p:attrName>
                                        </p:attrNameLst>
                                      </p:cBhvr>
                                      <p:to>
                                        <p:strVal val="visible"/>
                                      </p:to>
                                    </p:set>
                                    <p:animEffect transition="in" filter="fade">
                                      <p:cBhvr>
                                        <p:cTn id="10" dur="500"/>
                                        <p:tgtEl>
                                          <p:spTgt spid="174093"/>
                                        </p:tgtEl>
                                      </p:cBhvr>
                                    </p:animEffect>
                                  </p:childTnLst>
                                </p:cTn>
                              </p:par>
                            </p:childTnLst>
                          </p:cTn>
                        </p:par>
                      </p:childTnLst>
                    </p:cTn>
                  </p:par>
                  <p:par>
                    <p:cTn id="11" fill="hold" nodeType="clickPar">
                      <p:stCondLst>
                        <p:cond delay="indefinite"/>
                      </p:stCondLst>
                      <p:childTnLst>
                        <p:par>
                          <p:cTn id="12" fill="hold" nodeType="withGroup">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174089">
                                            <p:txEl>
                                              <p:pRg st="1" end="1"/>
                                            </p:txEl>
                                          </p:spTgt>
                                        </p:tgtEl>
                                        <p:attrNameLst>
                                          <p:attrName>style.visibility</p:attrName>
                                        </p:attrNameLst>
                                      </p:cBhvr>
                                      <p:to>
                                        <p:strVal val="visible"/>
                                      </p:to>
                                    </p:set>
                                    <p:animEffect transition="in" filter="fade">
                                      <p:cBhvr>
                                        <p:cTn id="15" dur="500"/>
                                        <p:tgtEl>
                                          <p:spTgt spid="174089">
                                            <p:txEl>
                                              <p:pRg st="1" end="1"/>
                                            </p:txEl>
                                          </p:spTgt>
                                        </p:tgtEl>
                                      </p:cBhvr>
                                    </p:animEffect>
                                  </p:childTnLst>
                                </p:cTn>
                              </p:par>
                              <p:par>
                                <p:cTn id="16" presetID="10" presetClass="entr" presetSubtype="0" fill="hold" nodeType="withEffect">
                                  <p:stCondLst>
                                    <p:cond delay="0"/>
                                  </p:stCondLst>
                                  <p:childTnLst>
                                    <p:set>
                                      <p:cBhvr>
                                        <p:cTn id="17" dur="1" fill="hold">
                                          <p:stCondLst>
                                            <p:cond delay="0"/>
                                          </p:stCondLst>
                                        </p:cTn>
                                        <p:tgtEl>
                                          <p:spTgt spid="174094"/>
                                        </p:tgtEl>
                                        <p:attrNameLst>
                                          <p:attrName>style.visibility</p:attrName>
                                        </p:attrNameLst>
                                      </p:cBhvr>
                                      <p:to>
                                        <p:strVal val="visible"/>
                                      </p:to>
                                    </p:set>
                                    <p:animEffect transition="in" filter="fade">
                                      <p:cBhvr>
                                        <p:cTn id="18" dur="500"/>
                                        <p:tgtEl>
                                          <p:spTgt spid="174094"/>
                                        </p:tgtEl>
                                      </p:cBhvr>
                                    </p:animEffect>
                                  </p:childTnLst>
                                </p:cTn>
                              </p:par>
                            </p:childTnLst>
                          </p:cTn>
                        </p:par>
                      </p:childTnLst>
                    </p:cTn>
                  </p:par>
                  <p:par>
                    <p:cTn id="19" fill="hold" nodeType="clickPar">
                      <p:stCondLst>
                        <p:cond delay="indefinite"/>
                      </p:stCondLst>
                      <p:childTnLst>
                        <p:par>
                          <p:cTn id="20" fill="hold" nodeType="withGroup">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174089">
                                            <p:txEl>
                                              <p:pRg st="2" end="2"/>
                                            </p:txEl>
                                          </p:spTgt>
                                        </p:tgtEl>
                                        <p:attrNameLst>
                                          <p:attrName>style.visibility</p:attrName>
                                        </p:attrNameLst>
                                      </p:cBhvr>
                                      <p:to>
                                        <p:strVal val="visible"/>
                                      </p:to>
                                    </p:set>
                                    <p:animEffect transition="in" filter="fade">
                                      <p:cBhvr>
                                        <p:cTn id="23" dur="500"/>
                                        <p:tgtEl>
                                          <p:spTgt spid="174089">
                                            <p:txEl>
                                              <p:pRg st="2" end="2"/>
                                            </p:txEl>
                                          </p:spTgt>
                                        </p:tgtEl>
                                      </p:cBhvr>
                                    </p:animEffect>
                                  </p:childTnLst>
                                </p:cTn>
                              </p:par>
                              <p:par>
                                <p:cTn id="24" presetID="10" presetClass="entr" presetSubtype="0" fill="hold" nodeType="withEffect">
                                  <p:stCondLst>
                                    <p:cond delay="0"/>
                                  </p:stCondLst>
                                  <p:childTnLst>
                                    <p:set>
                                      <p:cBhvr>
                                        <p:cTn id="25" dur="1" fill="hold">
                                          <p:stCondLst>
                                            <p:cond delay="0"/>
                                          </p:stCondLst>
                                        </p:cTn>
                                        <p:tgtEl>
                                          <p:spTgt spid="174095"/>
                                        </p:tgtEl>
                                        <p:attrNameLst>
                                          <p:attrName>style.visibility</p:attrName>
                                        </p:attrNameLst>
                                      </p:cBhvr>
                                      <p:to>
                                        <p:strVal val="visible"/>
                                      </p:to>
                                    </p:set>
                                    <p:animEffect transition="in" filter="fade">
                                      <p:cBhvr>
                                        <p:cTn id="26" dur="500"/>
                                        <p:tgtEl>
                                          <p:spTgt spid="174095"/>
                                        </p:tgtEl>
                                      </p:cBhvr>
                                    </p:animEffect>
                                  </p:childTnLst>
                                </p:cTn>
                              </p:par>
                            </p:childTnLst>
                          </p:cTn>
                        </p:par>
                      </p:childTnLst>
                    </p:cTn>
                  </p:par>
                  <p:par>
                    <p:cTn id="27" fill="hold" nodeType="clickPar">
                      <p:stCondLst>
                        <p:cond delay="indefinite"/>
                      </p:stCondLst>
                      <p:childTnLst>
                        <p:par>
                          <p:cTn id="28" fill="hold" nodeType="withGroup">
                            <p:stCondLst>
                              <p:cond delay="0"/>
                            </p:stCondLst>
                            <p:childTnLst>
                              <p:par>
                                <p:cTn id="29" presetID="10" presetClass="entr" presetSubtype="0" fill="hold" grpId="0" nodeType="clickEffect">
                                  <p:stCondLst>
                                    <p:cond delay="0"/>
                                  </p:stCondLst>
                                  <p:childTnLst>
                                    <p:set>
                                      <p:cBhvr>
                                        <p:cTn id="30" dur="1" fill="hold">
                                          <p:stCondLst>
                                            <p:cond delay="0"/>
                                          </p:stCondLst>
                                        </p:cTn>
                                        <p:tgtEl>
                                          <p:spTgt spid="174089">
                                            <p:txEl>
                                              <p:pRg st="3" end="3"/>
                                            </p:txEl>
                                          </p:spTgt>
                                        </p:tgtEl>
                                        <p:attrNameLst>
                                          <p:attrName>style.visibility</p:attrName>
                                        </p:attrNameLst>
                                      </p:cBhvr>
                                      <p:to>
                                        <p:strVal val="visible"/>
                                      </p:to>
                                    </p:set>
                                    <p:animEffect transition="in" filter="fade">
                                      <p:cBhvr>
                                        <p:cTn id="31" dur="500"/>
                                        <p:tgtEl>
                                          <p:spTgt spid="174089">
                                            <p:txEl>
                                              <p:pRg st="3" end="3"/>
                                            </p:txEl>
                                          </p:spTgt>
                                        </p:tgtEl>
                                      </p:cBhvr>
                                    </p:animEffect>
                                  </p:childTnLst>
                                </p:cTn>
                              </p:par>
                              <p:par>
                                <p:cTn id="32" presetID="10" presetClass="entr" presetSubtype="0" fill="hold" nodeType="withEffect">
                                  <p:stCondLst>
                                    <p:cond delay="0"/>
                                  </p:stCondLst>
                                  <p:childTnLst>
                                    <p:set>
                                      <p:cBhvr>
                                        <p:cTn id="33" dur="1" fill="hold">
                                          <p:stCondLst>
                                            <p:cond delay="0"/>
                                          </p:stCondLst>
                                        </p:cTn>
                                        <p:tgtEl>
                                          <p:spTgt spid="174096"/>
                                        </p:tgtEl>
                                        <p:attrNameLst>
                                          <p:attrName>style.visibility</p:attrName>
                                        </p:attrNameLst>
                                      </p:cBhvr>
                                      <p:to>
                                        <p:strVal val="visible"/>
                                      </p:to>
                                    </p:set>
                                    <p:animEffect transition="in" filter="fade">
                                      <p:cBhvr>
                                        <p:cTn id="34" dur="500"/>
                                        <p:tgtEl>
                                          <p:spTgt spid="174096"/>
                                        </p:tgtEl>
                                      </p:cBhvr>
                                    </p:animEffect>
                                  </p:childTnLst>
                                </p:cTn>
                              </p:par>
                            </p:childTnLst>
                          </p:cTn>
                        </p:par>
                      </p:childTnLst>
                    </p:cTn>
                  </p:par>
                  <p:par>
                    <p:cTn id="35" fill="hold" nodeType="clickPar">
                      <p:stCondLst>
                        <p:cond delay="indefinite"/>
                      </p:stCondLst>
                      <p:childTnLst>
                        <p:par>
                          <p:cTn id="36" fill="hold" nodeType="withGroup">
                            <p:stCondLst>
                              <p:cond delay="0"/>
                            </p:stCondLst>
                            <p:childTnLst>
                              <p:par>
                                <p:cTn id="37" presetID="10" presetClass="entr" presetSubtype="0" fill="hold" grpId="0" nodeType="clickEffect">
                                  <p:stCondLst>
                                    <p:cond delay="0"/>
                                  </p:stCondLst>
                                  <p:childTnLst>
                                    <p:set>
                                      <p:cBhvr>
                                        <p:cTn id="38" dur="1" fill="hold">
                                          <p:stCondLst>
                                            <p:cond delay="0"/>
                                          </p:stCondLst>
                                        </p:cTn>
                                        <p:tgtEl>
                                          <p:spTgt spid="174089">
                                            <p:txEl>
                                              <p:pRg st="4" end="4"/>
                                            </p:txEl>
                                          </p:spTgt>
                                        </p:tgtEl>
                                        <p:attrNameLst>
                                          <p:attrName>style.visibility</p:attrName>
                                        </p:attrNameLst>
                                      </p:cBhvr>
                                      <p:to>
                                        <p:strVal val="visible"/>
                                      </p:to>
                                    </p:set>
                                    <p:animEffect transition="in" filter="fade">
                                      <p:cBhvr>
                                        <p:cTn id="39" dur="500"/>
                                        <p:tgtEl>
                                          <p:spTgt spid="174089">
                                            <p:txEl>
                                              <p:pRg st="4" end="4"/>
                                            </p:txEl>
                                          </p:spTgt>
                                        </p:tgtEl>
                                      </p:cBhvr>
                                    </p:animEffect>
                                  </p:childTnLst>
                                </p:cTn>
                              </p:par>
                            </p:childTnLst>
                          </p:cTn>
                        </p:par>
                      </p:childTnLst>
                    </p:cTn>
                  </p:par>
                  <p:par>
                    <p:cTn id="40" fill="hold">
                      <p:stCondLst>
                        <p:cond delay="indefinite"/>
                      </p:stCondLst>
                      <p:childTnLst>
                        <p:par>
                          <p:cTn id="41" fill="hold">
                            <p:stCondLst>
                              <p:cond delay="0"/>
                            </p:stCondLst>
                            <p:childTnLst>
                              <p:par>
                                <p:cTn id="42" presetID="10" presetClass="entr" presetSubtype="0" fill="hold" grpId="0" nodeType="clickEffect">
                                  <p:stCondLst>
                                    <p:cond delay="0"/>
                                  </p:stCondLst>
                                  <p:childTnLst>
                                    <p:set>
                                      <p:cBhvr>
                                        <p:cTn id="43" dur="1" fill="hold">
                                          <p:stCondLst>
                                            <p:cond delay="0"/>
                                          </p:stCondLst>
                                        </p:cTn>
                                        <p:tgtEl>
                                          <p:spTgt spid="174089">
                                            <p:txEl>
                                              <p:pRg st="5" end="5"/>
                                            </p:txEl>
                                          </p:spTgt>
                                        </p:tgtEl>
                                        <p:attrNameLst>
                                          <p:attrName>style.visibility</p:attrName>
                                        </p:attrNameLst>
                                      </p:cBhvr>
                                      <p:to>
                                        <p:strVal val="visible"/>
                                      </p:to>
                                    </p:set>
                                    <p:animEffect transition="in" filter="fade">
                                      <p:cBhvr>
                                        <p:cTn id="44" dur="500"/>
                                        <p:tgtEl>
                                          <p:spTgt spid="174089">
                                            <p:txEl>
                                              <p:pRg st="5" end="5"/>
                                            </p:txEl>
                                          </p:spTgt>
                                        </p:tgtEl>
                                      </p:cBhvr>
                                    </p:animEffect>
                                  </p:childTnLst>
                                </p:cTn>
                              </p:par>
                              <p:par>
                                <p:cTn id="45" presetID="10" presetClass="entr" presetSubtype="0" fill="hold" nodeType="withEffect">
                                  <p:stCondLst>
                                    <p:cond delay="0"/>
                                  </p:stCondLst>
                                  <p:childTnLst>
                                    <p:set>
                                      <p:cBhvr>
                                        <p:cTn id="46" dur="1" fill="hold">
                                          <p:stCondLst>
                                            <p:cond delay="0"/>
                                          </p:stCondLst>
                                        </p:cTn>
                                        <p:tgtEl>
                                          <p:spTgt spid="174097"/>
                                        </p:tgtEl>
                                        <p:attrNameLst>
                                          <p:attrName>style.visibility</p:attrName>
                                        </p:attrNameLst>
                                      </p:cBhvr>
                                      <p:to>
                                        <p:strVal val="visible"/>
                                      </p:to>
                                    </p:set>
                                    <p:animEffect transition="in" filter="fade">
                                      <p:cBhvr>
                                        <p:cTn id="47" dur="500"/>
                                        <p:tgtEl>
                                          <p:spTgt spid="17409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4089" grpId="0" build="p"/>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6" name="Rectangle 9"/>
          <p:cNvSpPr>
            <a:spLocks noGrp="1" noChangeArrowheads="1"/>
          </p:cNvSpPr>
          <p:nvPr>
            <p:ph type="title"/>
          </p:nvPr>
        </p:nvSpPr>
        <p:spPr>
          <a:xfrm>
            <a:off x="242888" y="779463"/>
            <a:ext cx="8229600" cy="1143000"/>
          </a:xfrm>
        </p:spPr>
        <p:txBody>
          <a:bodyPr/>
          <a:lstStyle/>
          <a:p>
            <a:pPr eaLnBrk="1" hangingPunct="1"/>
            <a:r>
              <a:rPr lang="en-US" dirty="0" smtClean="0"/>
              <a:t>     Identify the Hazards </a:t>
            </a:r>
            <a:r>
              <a:rPr lang="en-US" sz="2400" dirty="0" smtClean="0"/>
              <a:t>(cont.)</a:t>
            </a:r>
          </a:p>
        </p:txBody>
      </p:sp>
      <p:sp>
        <p:nvSpPr>
          <p:cNvPr id="190474" name="Rectangle 10"/>
          <p:cNvSpPr>
            <a:spLocks noGrp="1" noChangeArrowheads="1"/>
          </p:cNvSpPr>
          <p:nvPr>
            <p:ph type="body" sz="half" idx="1"/>
          </p:nvPr>
        </p:nvSpPr>
        <p:spPr>
          <a:xfrm>
            <a:off x="228600" y="2438400"/>
            <a:ext cx="4859339" cy="4068763"/>
          </a:xfrm>
        </p:spPr>
        <p:txBody>
          <a:bodyPr/>
          <a:lstStyle/>
          <a:p>
            <a:pPr eaLnBrk="1" hangingPunct="1"/>
            <a:r>
              <a:rPr lang="en-US" sz="2400" b="1" dirty="0" smtClean="0"/>
              <a:t>Heat/cold (Exposure)</a:t>
            </a:r>
          </a:p>
          <a:p>
            <a:pPr eaLnBrk="1" hangingPunct="1"/>
            <a:r>
              <a:rPr lang="en-US" sz="2400" b="1" dirty="0" smtClean="0"/>
              <a:t>Compression</a:t>
            </a:r>
          </a:p>
          <a:p>
            <a:pPr eaLnBrk="1" hangingPunct="1"/>
            <a:r>
              <a:rPr lang="en-US" sz="2400" b="1" dirty="0" smtClean="0"/>
              <a:t>Optical radiation </a:t>
            </a:r>
          </a:p>
          <a:p>
            <a:pPr eaLnBrk="1" hangingPunct="1"/>
            <a:r>
              <a:rPr lang="en-US" sz="2400" b="1" dirty="0" smtClean="0"/>
              <a:t>Chemical exposures</a:t>
            </a:r>
          </a:p>
          <a:p>
            <a:pPr eaLnBrk="1" hangingPunct="1"/>
            <a:r>
              <a:rPr lang="en-US" sz="2400" b="1" dirty="0" smtClean="0"/>
              <a:t>Ionizing radiation</a:t>
            </a:r>
          </a:p>
          <a:p>
            <a:pPr eaLnBrk="1" hangingPunct="1"/>
            <a:r>
              <a:rPr lang="en-US" sz="2400" b="1" dirty="0" smtClean="0"/>
              <a:t>Slippery surfaces</a:t>
            </a:r>
          </a:p>
          <a:p>
            <a:pPr eaLnBrk="1" hangingPunct="1"/>
            <a:endParaRPr lang="en-US" sz="2400" dirty="0" smtClean="0"/>
          </a:p>
        </p:txBody>
      </p:sp>
      <p:sp>
        <p:nvSpPr>
          <p:cNvPr id="46083" name="Rectangle 4"/>
          <p:cNvSpPr>
            <a:spLocks noChangeArrowheads="1"/>
          </p:cNvSpPr>
          <p:nvPr/>
        </p:nvSpPr>
        <p:spPr bwMode="auto">
          <a:xfrm>
            <a:off x="3581400" y="1539302"/>
            <a:ext cx="1589088" cy="477838"/>
          </a:xfrm>
          <a:prstGeom prst="rect">
            <a:avLst/>
          </a:prstGeom>
          <a:solidFill>
            <a:srgbClr val="000000">
              <a:alpha val="50195"/>
            </a:srgb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0" fontAlgn="base" hangingPunct="0">
              <a:spcBef>
                <a:spcPct val="0"/>
              </a:spcBef>
              <a:spcAft>
                <a:spcPct val="0"/>
              </a:spcAft>
            </a:pPr>
            <a:r>
              <a:rPr lang="en-US" sz="2400" b="1">
                <a:solidFill>
                  <a:srgbClr val="FFFFFF"/>
                </a:solidFill>
                <a:latin typeface="Tahoma" pitchFamily="34" charset="0"/>
              </a:rPr>
              <a:t>STEP 2</a:t>
            </a:r>
          </a:p>
        </p:txBody>
      </p:sp>
      <p:pic>
        <p:nvPicPr>
          <p:cNvPr id="190482" name="Picture 18" descr="postit steam hazard"/>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724355">
            <a:off x="6648449" y="1787526"/>
            <a:ext cx="2292351" cy="2292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0487" name="Picture 23" descr="compressed hazard"/>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625467" y="2017140"/>
            <a:ext cx="2292351" cy="2292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0485" name="Picture 21" descr="optical hazard postit"/>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113463" y="2828926"/>
            <a:ext cx="2292351" cy="2292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0486" name="Picture 22" descr="chemical hazard postit"/>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552950" y="3732214"/>
            <a:ext cx="2292351" cy="2292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0488" name="Picture 24" descr="radioactive hazard"/>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648450" y="4565650"/>
            <a:ext cx="2292351" cy="2292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0489" name="Picture 25" descr="slippery hazard"/>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rot="-390918">
            <a:off x="3479292" y="4664555"/>
            <a:ext cx="2292351" cy="2292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4280306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nodeType="withEffect">
                                  <p:stCondLst>
                                    <p:cond delay="0"/>
                                  </p:stCondLst>
                                  <p:childTnLst>
                                    <p:set>
                                      <p:cBhvr>
                                        <p:cTn id="6" dur="1" fill="hold">
                                          <p:stCondLst>
                                            <p:cond delay="0"/>
                                          </p:stCondLst>
                                        </p:cTn>
                                        <p:tgtEl>
                                          <p:spTgt spid="190474">
                                            <p:txEl>
                                              <p:pRg st="0" end="0"/>
                                            </p:txEl>
                                          </p:spTgt>
                                        </p:tgtEl>
                                        <p:attrNameLst>
                                          <p:attrName>style.visibility</p:attrName>
                                        </p:attrNameLst>
                                      </p:cBhvr>
                                      <p:to>
                                        <p:strVal val="visible"/>
                                      </p:to>
                                    </p:set>
                                    <p:animEffect transition="in" filter="fade">
                                      <p:cBhvr>
                                        <p:cTn id="7" dur="500"/>
                                        <p:tgtEl>
                                          <p:spTgt spid="190474">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190482"/>
                                        </p:tgtEl>
                                        <p:attrNameLst>
                                          <p:attrName>style.visibility</p:attrName>
                                        </p:attrNameLst>
                                      </p:cBhvr>
                                      <p:to>
                                        <p:strVal val="visible"/>
                                      </p:to>
                                    </p:set>
                                    <p:animEffect transition="in" filter="fade">
                                      <p:cBhvr>
                                        <p:cTn id="10" dur="500"/>
                                        <p:tgtEl>
                                          <p:spTgt spid="190482"/>
                                        </p:tgtEl>
                                      </p:cBhvr>
                                    </p:animEffect>
                                  </p:childTnLst>
                                </p:cTn>
                              </p:par>
                            </p:childTnLst>
                          </p:cTn>
                        </p:par>
                      </p:childTnLst>
                    </p:cTn>
                  </p:par>
                  <p:par>
                    <p:cTn id="11" fill="hold" nodeType="clickPar">
                      <p:stCondLst>
                        <p:cond delay="indefinite"/>
                      </p:stCondLst>
                      <p:childTnLst>
                        <p:par>
                          <p:cTn id="12" fill="hold" nodeType="withGroup">
                            <p:stCondLst>
                              <p:cond delay="0"/>
                            </p:stCondLst>
                            <p:childTnLst>
                              <p:par>
                                <p:cTn id="13" presetID="10" presetClass="entr" presetSubtype="0" fill="hold" nodeType="clickEffect">
                                  <p:stCondLst>
                                    <p:cond delay="0"/>
                                  </p:stCondLst>
                                  <p:childTnLst>
                                    <p:set>
                                      <p:cBhvr>
                                        <p:cTn id="14" dur="1" fill="hold">
                                          <p:stCondLst>
                                            <p:cond delay="0"/>
                                          </p:stCondLst>
                                        </p:cTn>
                                        <p:tgtEl>
                                          <p:spTgt spid="190474">
                                            <p:txEl>
                                              <p:pRg st="1" end="1"/>
                                            </p:txEl>
                                          </p:spTgt>
                                        </p:tgtEl>
                                        <p:attrNameLst>
                                          <p:attrName>style.visibility</p:attrName>
                                        </p:attrNameLst>
                                      </p:cBhvr>
                                      <p:to>
                                        <p:strVal val="visible"/>
                                      </p:to>
                                    </p:set>
                                    <p:animEffect transition="in" filter="fade">
                                      <p:cBhvr>
                                        <p:cTn id="15" dur="500"/>
                                        <p:tgtEl>
                                          <p:spTgt spid="190474">
                                            <p:txEl>
                                              <p:pRg st="1" end="1"/>
                                            </p:txEl>
                                          </p:spTgt>
                                        </p:tgtEl>
                                      </p:cBhvr>
                                    </p:animEffect>
                                  </p:childTnLst>
                                </p:cTn>
                              </p:par>
                              <p:par>
                                <p:cTn id="16" presetID="10" presetClass="entr" presetSubtype="0" fill="hold" nodeType="withEffect">
                                  <p:stCondLst>
                                    <p:cond delay="0"/>
                                  </p:stCondLst>
                                  <p:childTnLst>
                                    <p:set>
                                      <p:cBhvr>
                                        <p:cTn id="17" dur="1" fill="hold">
                                          <p:stCondLst>
                                            <p:cond delay="0"/>
                                          </p:stCondLst>
                                        </p:cTn>
                                        <p:tgtEl>
                                          <p:spTgt spid="190487"/>
                                        </p:tgtEl>
                                        <p:attrNameLst>
                                          <p:attrName>style.visibility</p:attrName>
                                        </p:attrNameLst>
                                      </p:cBhvr>
                                      <p:to>
                                        <p:strVal val="visible"/>
                                      </p:to>
                                    </p:set>
                                    <p:animEffect transition="in" filter="fade">
                                      <p:cBhvr>
                                        <p:cTn id="18" dur="500"/>
                                        <p:tgtEl>
                                          <p:spTgt spid="190487"/>
                                        </p:tgtEl>
                                      </p:cBhvr>
                                    </p:animEffect>
                                  </p:childTnLst>
                                </p:cTn>
                              </p:par>
                            </p:childTnLst>
                          </p:cTn>
                        </p:par>
                      </p:childTnLst>
                    </p:cTn>
                  </p:par>
                  <p:par>
                    <p:cTn id="19" fill="hold" nodeType="clickPar">
                      <p:stCondLst>
                        <p:cond delay="indefinite"/>
                      </p:stCondLst>
                      <p:childTnLst>
                        <p:par>
                          <p:cTn id="20" fill="hold" nodeType="withGroup">
                            <p:stCondLst>
                              <p:cond delay="0"/>
                            </p:stCondLst>
                            <p:childTnLst>
                              <p:par>
                                <p:cTn id="21" presetID="10" presetClass="entr" presetSubtype="0" fill="hold" nodeType="clickEffect">
                                  <p:stCondLst>
                                    <p:cond delay="0"/>
                                  </p:stCondLst>
                                  <p:childTnLst>
                                    <p:set>
                                      <p:cBhvr>
                                        <p:cTn id="22" dur="1" fill="hold">
                                          <p:stCondLst>
                                            <p:cond delay="0"/>
                                          </p:stCondLst>
                                        </p:cTn>
                                        <p:tgtEl>
                                          <p:spTgt spid="190474">
                                            <p:txEl>
                                              <p:pRg st="2" end="2"/>
                                            </p:txEl>
                                          </p:spTgt>
                                        </p:tgtEl>
                                        <p:attrNameLst>
                                          <p:attrName>style.visibility</p:attrName>
                                        </p:attrNameLst>
                                      </p:cBhvr>
                                      <p:to>
                                        <p:strVal val="visible"/>
                                      </p:to>
                                    </p:set>
                                    <p:animEffect transition="in" filter="fade">
                                      <p:cBhvr>
                                        <p:cTn id="23" dur="500"/>
                                        <p:tgtEl>
                                          <p:spTgt spid="190474">
                                            <p:txEl>
                                              <p:pRg st="2" end="2"/>
                                            </p:txEl>
                                          </p:spTgt>
                                        </p:tgtEl>
                                      </p:cBhvr>
                                    </p:animEffect>
                                  </p:childTnLst>
                                </p:cTn>
                              </p:par>
                              <p:par>
                                <p:cTn id="24" presetID="10" presetClass="entr" presetSubtype="0" fill="hold" nodeType="withEffect">
                                  <p:stCondLst>
                                    <p:cond delay="0"/>
                                  </p:stCondLst>
                                  <p:childTnLst>
                                    <p:set>
                                      <p:cBhvr>
                                        <p:cTn id="25" dur="1" fill="hold">
                                          <p:stCondLst>
                                            <p:cond delay="0"/>
                                          </p:stCondLst>
                                        </p:cTn>
                                        <p:tgtEl>
                                          <p:spTgt spid="190485"/>
                                        </p:tgtEl>
                                        <p:attrNameLst>
                                          <p:attrName>style.visibility</p:attrName>
                                        </p:attrNameLst>
                                      </p:cBhvr>
                                      <p:to>
                                        <p:strVal val="visible"/>
                                      </p:to>
                                    </p:set>
                                    <p:animEffect transition="in" filter="fade">
                                      <p:cBhvr>
                                        <p:cTn id="26" dur="500"/>
                                        <p:tgtEl>
                                          <p:spTgt spid="190485"/>
                                        </p:tgtEl>
                                      </p:cBhvr>
                                    </p:animEffect>
                                  </p:childTnLst>
                                </p:cTn>
                              </p:par>
                            </p:childTnLst>
                          </p:cTn>
                        </p:par>
                      </p:childTnLst>
                    </p:cTn>
                  </p:par>
                  <p:par>
                    <p:cTn id="27" fill="hold" nodeType="clickPar">
                      <p:stCondLst>
                        <p:cond delay="indefinite"/>
                      </p:stCondLst>
                      <p:childTnLst>
                        <p:par>
                          <p:cTn id="28" fill="hold" nodeType="withGroup">
                            <p:stCondLst>
                              <p:cond delay="0"/>
                            </p:stCondLst>
                            <p:childTnLst>
                              <p:par>
                                <p:cTn id="29" presetID="10" presetClass="entr" presetSubtype="0" fill="hold" nodeType="clickEffect">
                                  <p:stCondLst>
                                    <p:cond delay="0"/>
                                  </p:stCondLst>
                                  <p:childTnLst>
                                    <p:set>
                                      <p:cBhvr>
                                        <p:cTn id="30" dur="1" fill="hold">
                                          <p:stCondLst>
                                            <p:cond delay="0"/>
                                          </p:stCondLst>
                                        </p:cTn>
                                        <p:tgtEl>
                                          <p:spTgt spid="190474">
                                            <p:txEl>
                                              <p:pRg st="3" end="3"/>
                                            </p:txEl>
                                          </p:spTgt>
                                        </p:tgtEl>
                                        <p:attrNameLst>
                                          <p:attrName>style.visibility</p:attrName>
                                        </p:attrNameLst>
                                      </p:cBhvr>
                                      <p:to>
                                        <p:strVal val="visible"/>
                                      </p:to>
                                    </p:set>
                                    <p:animEffect transition="in" filter="fade">
                                      <p:cBhvr>
                                        <p:cTn id="31" dur="500"/>
                                        <p:tgtEl>
                                          <p:spTgt spid="190474">
                                            <p:txEl>
                                              <p:pRg st="3" end="3"/>
                                            </p:txEl>
                                          </p:spTgt>
                                        </p:tgtEl>
                                      </p:cBhvr>
                                    </p:animEffect>
                                  </p:childTnLst>
                                </p:cTn>
                              </p:par>
                              <p:par>
                                <p:cTn id="32" presetID="10" presetClass="entr" presetSubtype="0" fill="hold" nodeType="withEffect">
                                  <p:stCondLst>
                                    <p:cond delay="0"/>
                                  </p:stCondLst>
                                  <p:childTnLst>
                                    <p:set>
                                      <p:cBhvr>
                                        <p:cTn id="33" dur="1" fill="hold">
                                          <p:stCondLst>
                                            <p:cond delay="0"/>
                                          </p:stCondLst>
                                        </p:cTn>
                                        <p:tgtEl>
                                          <p:spTgt spid="190486"/>
                                        </p:tgtEl>
                                        <p:attrNameLst>
                                          <p:attrName>style.visibility</p:attrName>
                                        </p:attrNameLst>
                                      </p:cBhvr>
                                      <p:to>
                                        <p:strVal val="visible"/>
                                      </p:to>
                                    </p:set>
                                    <p:animEffect transition="in" filter="fade">
                                      <p:cBhvr>
                                        <p:cTn id="34" dur="500"/>
                                        <p:tgtEl>
                                          <p:spTgt spid="190486"/>
                                        </p:tgtEl>
                                      </p:cBhvr>
                                    </p:animEffect>
                                  </p:childTnLst>
                                </p:cTn>
                              </p:par>
                            </p:childTnLst>
                          </p:cTn>
                        </p:par>
                      </p:childTnLst>
                    </p:cTn>
                  </p:par>
                  <p:par>
                    <p:cTn id="35" fill="hold" nodeType="clickPar">
                      <p:stCondLst>
                        <p:cond delay="indefinite"/>
                      </p:stCondLst>
                      <p:childTnLst>
                        <p:par>
                          <p:cTn id="36" fill="hold" nodeType="withGroup">
                            <p:stCondLst>
                              <p:cond delay="0"/>
                            </p:stCondLst>
                            <p:childTnLst>
                              <p:par>
                                <p:cTn id="37" presetID="10" presetClass="entr" presetSubtype="0" fill="hold" nodeType="clickEffect">
                                  <p:stCondLst>
                                    <p:cond delay="0"/>
                                  </p:stCondLst>
                                  <p:childTnLst>
                                    <p:set>
                                      <p:cBhvr>
                                        <p:cTn id="38" dur="1" fill="hold">
                                          <p:stCondLst>
                                            <p:cond delay="0"/>
                                          </p:stCondLst>
                                        </p:cTn>
                                        <p:tgtEl>
                                          <p:spTgt spid="190474">
                                            <p:txEl>
                                              <p:pRg st="4" end="4"/>
                                            </p:txEl>
                                          </p:spTgt>
                                        </p:tgtEl>
                                        <p:attrNameLst>
                                          <p:attrName>style.visibility</p:attrName>
                                        </p:attrNameLst>
                                      </p:cBhvr>
                                      <p:to>
                                        <p:strVal val="visible"/>
                                      </p:to>
                                    </p:set>
                                    <p:animEffect transition="in" filter="fade">
                                      <p:cBhvr>
                                        <p:cTn id="39" dur="500"/>
                                        <p:tgtEl>
                                          <p:spTgt spid="190474">
                                            <p:txEl>
                                              <p:pRg st="4" end="4"/>
                                            </p:txEl>
                                          </p:spTgt>
                                        </p:tgtEl>
                                      </p:cBhvr>
                                    </p:animEffect>
                                  </p:childTnLst>
                                </p:cTn>
                              </p:par>
                              <p:par>
                                <p:cTn id="40" presetID="10" presetClass="entr" presetSubtype="0" fill="hold" nodeType="withEffect">
                                  <p:stCondLst>
                                    <p:cond delay="0"/>
                                  </p:stCondLst>
                                  <p:childTnLst>
                                    <p:set>
                                      <p:cBhvr>
                                        <p:cTn id="41" dur="1" fill="hold">
                                          <p:stCondLst>
                                            <p:cond delay="0"/>
                                          </p:stCondLst>
                                        </p:cTn>
                                        <p:tgtEl>
                                          <p:spTgt spid="190488"/>
                                        </p:tgtEl>
                                        <p:attrNameLst>
                                          <p:attrName>style.visibility</p:attrName>
                                        </p:attrNameLst>
                                      </p:cBhvr>
                                      <p:to>
                                        <p:strVal val="visible"/>
                                      </p:to>
                                    </p:set>
                                    <p:animEffect transition="in" filter="fade">
                                      <p:cBhvr>
                                        <p:cTn id="42" dur="500"/>
                                        <p:tgtEl>
                                          <p:spTgt spid="190488"/>
                                        </p:tgtEl>
                                      </p:cBhvr>
                                    </p:animEffect>
                                  </p:childTnLst>
                                </p:cTn>
                              </p:par>
                            </p:childTnLst>
                          </p:cTn>
                        </p:par>
                      </p:childTnLst>
                    </p:cTn>
                  </p:par>
                  <p:par>
                    <p:cTn id="43" fill="hold" nodeType="clickPar">
                      <p:stCondLst>
                        <p:cond delay="indefinite"/>
                      </p:stCondLst>
                      <p:childTnLst>
                        <p:par>
                          <p:cTn id="44" fill="hold" nodeType="withGroup">
                            <p:stCondLst>
                              <p:cond delay="0"/>
                            </p:stCondLst>
                            <p:childTnLst>
                              <p:par>
                                <p:cTn id="45" presetID="10" presetClass="entr" presetSubtype="0" fill="hold" nodeType="clickEffect">
                                  <p:stCondLst>
                                    <p:cond delay="0"/>
                                  </p:stCondLst>
                                  <p:childTnLst>
                                    <p:set>
                                      <p:cBhvr>
                                        <p:cTn id="46" dur="1" fill="hold">
                                          <p:stCondLst>
                                            <p:cond delay="0"/>
                                          </p:stCondLst>
                                        </p:cTn>
                                        <p:tgtEl>
                                          <p:spTgt spid="190474">
                                            <p:txEl>
                                              <p:pRg st="5" end="5"/>
                                            </p:txEl>
                                          </p:spTgt>
                                        </p:tgtEl>
                                        <p:attrNameLst>
                                          <p:attrName>style.visibility</p:attrName>
                                        </p:attrNameLst>
                                      </p:cBhvr>
                                      <p:to>
                                        <p:strVal val="visible"/>
                                      </p:to>
                                    </p:set>
                                    <p:animEffect transition="in" filter="fade">
                                      <p:cBhvr>
                                        <p:cTn id="47" dur="500"/>
                                        <p:tgtEl>
                                          <p:spTgt spid="190474">
                                            <p:txEl>
                                              <p:pRg st="5" end="5"/>
                                            </p:txEl>
                                          </p:spTgt>
                                        </p:tgtEl>
                                      </p:cBhvr>
                                    </p:animEffect>
                                  </p:childTnLst>
                                </p:cTn>
                              </p:par>
                              <p:par>
                                <p:cTn id="48" presetID="10" presetClass="entr" presetSubtype="0" fill="hold" nodeType="withEffect">
                                  <p:stCondLst>
                                    <p:cond delay="0"/>
                                  </p:stCondLst>
                                  <p:childTnLst>
                                    <p:set>
                                      <p:cBhvr>
                                        <p:cTn id="49" dur="1" fill="hold">
                                          <p:stCondLst>
                                            <p:cond delay="0"/>
                                          </p:stCondLst>
                                        </p:cTn>
                                        <p:tgtEl>
                                          <p:spTgt spid="190489"/>
                                        </p:tgtEl>
                                        <p:attrNameLst>
                                          <p:attrName>style.visibility</p:attrName>
                                        </p:attrNameLst>
                                      </p:cBhvr>
                                      <p:to>
                                        <p:strVal val="visible"/>
                                      </p:to>
                                    </p:set>
                                    <p:animEffect transition="in" filter="fade">
                                      <p:cBhvr>
                                        <p:cTn id="50" dur="500"/>
                                        <p:tgtEl>
                                          <p:spTgt spid="19048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7106" name="Picture 2" descr="open notebook copy"/>
          <p:cNvPicPr>
            <a:picLocks noChangeArrowheads="1"/>
          </p:cNvPicPr>
          <p:nvPr/>
        </p:nvPicPr>
        <p:blipFill>
          <a:blip r:embed="rId3">
            <a:extLst>
              <a:ext uri="{28A0092B-C50C-407E-A947-70E740481C1C}">
                <a14:useLocalDpi xmlns:a14="http://schemas.microsoft.com/office/drawing/2010/main" val="0"/>
              </a:ext>
            </a:extLst>
          </a:blip>
          <a:srcRect b="6000"/>
          <a:stretch>
            <a:fillRect/>
          </a:stretch>
        </p:blipFill>
        <p:spPr bwMode="auto">
          <a:xfrm>
            <a:off x="-228600" y="1954872"/>
            <a:ext cx="9598027" cy="49142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94249" name="Picture 9" descr="evaluate always"/>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409102">
            <a:off x="5260645" y="2836486"/>
            <a:ext cx="3078161" cy="37437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7111" name="Rectangle 3"/>
          <p:cNvSpPr>
            <a:spLocks noGrp="1" noChangeArrowheads="1"/>
          </p:cNvSpPr>
          <p:nvPr>
            <p:ph type="title"/>
          </p:nvPr>
        </p:nvSpPr>
        <p:spPr/>
        <p:txBody>
          <a:bodyPr/>
          <a:lstStyle/>
          <a:p>
            <a:pPr eaLnBrk="1" hangingPunct="1"/>
            <a:r>
              <a:rPr lang="en-US" dirty="0" smtClean="0"/>
              <a:t/>
            </a:r>
            <a:br>
              <a:rPr lang="en-US" dirty="0" smtClean="0"/>
            </a:br>
            <a:r>
              <a:rPr lang="en-US" dirty="0" smtClean="0"/>
              <a:t>Evaluate the Hazards</a:t>
            </a:r>
            <a:endParaRPr lang="en-US" sz="2400" dirty="0" smtClean="0"/>
          </a:p>
        </p:txBody>
      </p:sp>
      <p:sp>
        <p:nvSpPr>
          <p:cNvPr id="394244" name="Rectangle 4"/>
          <p:cNvSpPr>
            <a:spLocks noGrp="1" noChangeArrowheads="1"/>
          </p:cNvSpPr>
          <p:nvPr>
            <p:ph idx="1"/>
          </p:nvPr>
        </p:nvSpPr>
        <p:spPr>
          <a:xfrm>
            <a:off x="184734" y="2438400"/>
            <a:ext cx="4815892" cy="4068764"/>
          </a:xfrm>
        </p:spPr>
        <p:txBody>
          <a:bodyPr/>
          <a:lstStyle/>
          <a:p>
            <a:pPr marL="231775" indent="-231775" eaLnBrk="1" hangingPunct="1">
              <a:spcBef>
                <a:spcPct val="35000"/>
              </a:spcBef>
            </a:pPr>
            <a:r>
              <a:rPr lang="en-US" sz="2400" dirty="0" smtClean="0">
                <a:solidFill>
                  <a:srgbClr val="000000"/>
                </a:solidFill>
              </a:rPr>
              <a:t>Is this a safety or </a:t>
            </a:r>
            <a:br>
              <a:rPr lang="en-US" sz="2400" dirty="0" smtClean="0">
                <a:solidFill>
                  <a:srgbClr val="000000"/>
                </a:solidFill>
              </a:rPr>
            </a:br>
            <a:r>
              <a:rPr lang="en-US" sz="2400" dirty="0" smtClean="0">
                <a:solidFill>
                  <a:srgbClr val="000000"/>
                </a:solidFill>
              </a:rPr>
              <a:t>health hazard?</a:t>
            </a:r>
          </a:p>
          <a:p>
            <a:pPr marL="231775" indent="-231775" eaLnBrk="1" hangingPunct="1">
              <a:spcBef>
                <a:spcPct val="35000"/>
              </a:spcBef>
            </a:pPr>
            <a:r>
              <a:rPr lang="en-US" sz="2400" dirty="0" smtClean="0">
                <a:solidFill>
                  <a:srgbClr val="000000"/>
                </a:solidFill>
              </a:rPr>
              <a:t>Could the hazard cause </a:t>
            </a:r>
            <a:br>
              <a:rPr lang="en-US" sz="2400" dirty="0" smtClean="0">
                <a:solidFill>
                  <a:srgbClr val="000000"/>
                </a:solidFill>
              </a:rPr>
            </a:br>
            <a:r>
              <a:rPr lang="en-US" sz="2400" dirty="0" smtClean="0">
                <a:solidFill>
                  <a:srgbClr val="000000"/>
                </a:solidFill>
              </a:rPr>
              <a:t>an injury or illness?</a:t>
            </a:r>
          </a:p>
          <a:p>
            <a:pPr marL="231775" indent="-231775" eaLnBrk="1" hangingPunct="1">
              <a:spcBef>
                <a:spcPct val="35000"/>
              </a:spcBef>
            </a:pPr>
            <a:r>
              <a:rPr lang="en-US" sz="2400" dirty="0" smtClean="0">
                <a:solidFill>
                  <a:srgbClr val="000000"/>
                </a:solidFill>
              </a:rPr>
              <a:t>How serious is the risk?</a:t>
            </a:r>
          </a:p>
          <a:p>
            <a:pPr marL="231775" indent="-231775" eaLnBrk="1" hangingPunct="1">
              <a:spcBef>
                <a:spcPct val="35000"/>
              </a:spcBef>
            </a:pPr>
            <a:r>
              <a:rPr lang="en-US" sz="2400" dirty="0" smtClean="0">
                <a:solidFill>
                  <a:srgbClr val="000000"/>
                </a:solidFill>
              </a:rPr>
              <a:t>Is this hazard always present?</a:t>
            </a:r>
          </a:p>
        </p:txBody>
      </p:sp>
      <p:sp>
        <p:nvSpPr>
          <p:cNvPr id="47113" name="Rectangle 5"/>
          <p:cNvSpPr>
            <a:spLocks noChangeArrowheads="1"/>
          </p:cNvSpPr>
          <p:nvPr/>
        </p:nvSpPr>
        <p:spPr bwMode="auto">
          <a:xfrm>
            <a:off x="3775869" y="1715953"/>
            <a:ext cx="1589088" cy="477838"/>
          </a:xfrm>
          <a:prstGeom prst="rect">
            <a:avLst/>
          </a:prstGeom>
          <a:solidFill>
            <a:srgbClr val="000000">
              <a:alpha val="50195"/>
            </a:srgb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0" fontAlgn="base" hangingPunct="0">
              <a:spcBef>
                <a:spcPct val="0"/>
              </a:spcBef>
              <a:spcAft>
                <a:spcPct val="0"/>
              </a:spcAft>
            </a:pPr>
            <a:r>
              <a:rPr lang="en-US" sz="2400" b="1" dirty="0">
                <a:solidFill>
                  <a:srgbClr val="FFFFFF"/>
                </a:solidFill>
                <a:latin typeface="Tahoma" pitchFamily="34" charset="0"/>
              </a:rPr>
              <a:t>STEP 3</a:t>
            </a:r>
          </a:p>
        </p:txBody>
      </p:sp>
      <p:sp>
        <p:nvSpPr>
          <p:cNvPr id="394251" name="Rectangle 11"/>
          <p:cNvSpPr>
            <a:spLocks noChangeArrowheads="1"/>
          </p:cNvSpPr>
          <p:nvPr/>
        </p:nvSpPr>
        <p:spPr bwMode="auto">
          <a:xfrm>
            <a:off x="8775701" y="6507163"/>
            <a:ext cx="368300" cy="361950"/>
          </a:xfrm>
          <a:prstGeom prst="rect">
            <a:avLst/>
          </a:prstGeom>
          <a:gradFill rotWithShape="1">
            <a:gsLst>
              <a:gs pos="0">
                <a:schemeClr val="tx1">
                  <a:alpha val="22000"/>
                </a:schemeClr>
              </a:gs>
              <a:gs pos="100000">
                <a:schemeClr val="tx1">
                  <a:gamma/>
                  <a:tint val="84706"/>
                  <a:invGamma/>
                  <a:alpha val="94000"/>
                </a:schemeClr>
              </a:gs>
            </a:gsLst>
            <a:lin ang="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fontAlgn="base" hangingPunct="0">
              <a:spcBef>
                <a:spcPct val="0"/>
              </a:spcBef>
              <a:spcAft>
                <a:spcPct val="0"/>
              </a:spcAft>
              <a:defRPr/>
            </a:pPr>
            <a:endParaRPr lang="en-US" sz="2400">
              <a:solidFill>
                <a:srgbClr val="000000"/>
              </a:solidFill>
              <a:latin typeface="Times New Roman" pitchFamily="18" charset="0"/>
            </a:endParaRPr>
          </a:p>
        </p:txBody>
      </p:sp>
    </p:spTree>
    <p:extLst>
      <p:ext uri="{BB962C8B-B14F-4D97-AF65-F5344CB8AC3E}">
        <p14:creationId xmlns:p14="http://schemas.microsoft.com/office/powerpoint/2010/main" val="150315719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94244">
                                            <p:txEl>
                                              <p:pRg st="0" end="0"/>
                                            </p:txEl>
                                          </p:spTgt>
                                        </p:tgtEl>
                                        <p:attrNameLst>
                                          <p:attrName>style.visibility</p:attrName>
                                        </p:attrNameLst>
                                      </p:cBhvr>
                                      <p:to>
                                        <p:strVal val="visible"/>
                                      </p:to>
                                    </p:set>
                                    <p:animEffect transition="in" filter="fade">
                                      <p:cBhvr>
                                        <p:cTn id="7" dur="500"/>
                                        <p:tgtEl>
                                          <p:spTgt spid="394244">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94244">
                                            <p:txEl>
                                              <p:pRg st="1" end="1"/>
                                            </p:txEl>
                                          </p:spTgt>
                                        </p:tgtEl>
                                        <p:attrNameLst>
                                          <p:attrName>style.visibility</p:attrName>
                                        </p:attrNameLst>
                                      </p:cBhvr>
                                      <p:to>
                                        <p:strVal val="visible"/>
                                      </p:to>
                                    </p:set>
                                    <p:animEffect transition="in" filter="fade">
                                      <p:cBhvr>
                                        <p:cTn id="12" dur="500"/>
                                        <p:tgtEl>
                                          <p:spTgt spid="394244">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94244">
                                            <p:txEl>
                                              <p:pRg st="2" end="2"/>
                                            </p:txEl>
                                          </p:spTgt>
                                        </p:tgtEl>
                                        <p:attrNameLst>
                                          <p:attrName>style.visibility</p:attrName>
                                        </p:attrNameLst>
                                      </p:cBhvr>
                                      <p:to>
                                        <p:strVal val="visible"/>
                                      </p:to>
                                    </p:set>
                                    <p:animEffect transition="in" filter="fade">
                                      <p:cBhvr>
                                        <p:cTn id="17" dur="500"/>
                                        <p:tgtEl>
                                          <p:spTgt spid="394244">
                                            <p:txEl>
                                              <p:pRg st="2" end="2"/>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94244">
                                            <p:txEl>
                                              <p:pRg st="3" end="3"/>
                                            </p:txEl>
                                          </p:spTgt>
                                        </p:tgtEl>
                                        <p:attrNameLst>
                                          <p:attrName>style.visibility</p:attrName>
                                        </p:attrNameLst>
                                      </p:cBhvr>
                                      <p:to>
                                        <p:strVal val="visible"/>
                                      </p:to>
                                    </p:set>
                                    <p:animEffect transition="in" filter="fade">
                                      <p:cBhvr>
                                        <p:cTn id="22" dur="500"/>
                                        <p:tgtEl>
                                          <p:spTgt spid="394244">
                                            <p:txEl>
                                              <p:pRg st="3" end="3"/>
                                            </p:txEl>
                                          </p:spTgt>
                                        </p:tgtEl>
                                      </p:cBhvr>
                                    </p:animEffect>
                                  </p:childTnLst>
                                </p:cTn>
                              </p:par>
                              <p:par>
                                <p:cTn id="23" presetID="10" presetClass="entr" presetSubtype="0" fill="hold" nodeType="withEffect">
                                  <p:stCondLst>
                                    <p:cond delay="0"/>
                                  </p:stCondLst>
                                  <p:childTnLst>
                                    <p:set>
                                      <p:cBhvr>
                                        <p:cTn id="24" dur="1" fill="hold">
                                          <p:stCondLst>
                                            <p:cond delay="0"/>
                                          </p:stCondLst>
                                        </p:cTn>
                                        <p:tgtEl>
                                          <p:spTgt spid="394249"/>
                                        </p:tgtEl>
                                        <p:attrNameLst>
                                          <p:attrName>style.visibility</p:attrName>
                                        </p:attrNameLst>
                                      </p:cBhvr>
                                      <p:to>
                                        <p:strVal val="visible"/>
                                      </p:to>
                                    </p:set>
                                    <p:animEffect transition="in" filter="fade">
                                      <p:cBhvr>
                                        <p:cTn id="25" dur="500"/>
                                        <p:tgtEl>
                                          <p:spTgt spid="394249"/>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394251"/>
                                        </p:tgtEl>
                                        <p:attrNameLst>
                                          <p:attrName>style.visibility</p:attrName>
                                        </p:attrNameLst>
                                      </p:cBhvr>
                                      <p:to>
                                        <p:strVal val="visible"/>
                                      </p:to>
                                    </p:set>
                                    <p:animEffect transition="in" filter="fade">
                                      <p:cBhvr>
                                        <p:cTn id="28" dur="500"/>
                                        <p:tgtEl>
                                          <p:spTgt spid="3942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4244" grpId="0" build="p"/>
      <p:bldP spid="394251"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8130" name="Picture 22" descr="open notebook copy"/>
          <p:cNvPicPr>
            <a:picLocks noChangeArrowheads="1"/>
          </p:cNvPicPr>
          <p:nvPr/>
        </p:nvPicPr>
        <p:blipFill>
          <a:blip r:embed="rId3">
            <a:extLst>
              <a:ext uri="{28A0092B-C50C-407E-A947-70E740481C1C}">
                <a14:useLocalDpi xmlns:a14="http://schemas.microsoft.com/office/drawing/2010/main" val="0"/>
              </a:ext>
            </a:extLst>
          </a:blip>
          <a:srcRect b="6000"/>
          <a:stretch>
            <a:fillRect/>
          </a:stretch>
        </p:blipFill>
        <p:spPr bwMode="auto">
          <a:xfrm>
            <a:off x="0" y="1790331"/>
            <a:ext cx="9302751" cy="50676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8132" name="Rectangle 14"/>
          <p:cNvSpPr>
            <a:spLocks noGrp="1" noChangeArrowheads="1"/>
          </p:cNvSpPr>
          <p:nvPr>
            <p:ph type="title"/>
          </p:nvPr>
        </p:nvSpPr>
        <p:spPr>
          <a:xfrm>
            <a:off x="685800" y="1014359"/>
            <a:ext cx="8229600" cy="679503"/>
          </a:xfrm>
        </p:spPr>
        <p:txBody>
          <a:bodyPr/>
          <a:lstStyle/>
          <a:p>
            <a:pPr eaLnBrk="1" hangingPunct="1"/>
            <a:r>
              <a:rPr lang="en-US" dirty="0" smtClean="0"/>
              <a:t> Evaluate the Hazards </a:t>
            </a:r>
            <a:r>
              <a:rPr lang="en-US" sz="2400" dirty="0" smtClean="0"/>
              <a:t>(cont.)</a:t>
            </a:r>
          </a:p>
        </p:txBody>
      </p:sp>
      <p:sp>
        <p:nvSpPr>
          <p:cNvPr id="199695" name="Rectangle 15"/>
          <p:cNvSpPr>
            <a:spLocks noGrp="1" noChangeArrowheads="1"/>
          </p:cNvSpPr>
          <p:nvPr>
            <p:ph type="body" sz="half" idx="1"/>
          </p:nvPr>
        </p:nvSpPr>
        <p:spPr>
          <a:xfrm>
            <a:off x="609600" y="2343150"/>
            <a:ext cx="3657600" cy="4525963"/>
          </a:xfrm>
        </p:spPr>
        <p:txBody>
          <a:bodyPr/>
          <a:lstStyle/>
          <a:p>
            <a:pPr eaLnBrk="1" hangingPunct="1">
              <a:spcBef>
                <a:spcPct val="30000"/>
              </a:spcBef>
            </a:pPr>
            <a:r>
              <a:rPr lang="en-US" sz="2400" dirty="0" smtClean="0"/>
              <a:t>Are engineering and administrative controls effective?</a:t>
            </a:r>
          </a:p>
          <a:p>
            <a:pPr eaLnBrk="1" hangingPunct="1">
              <a:spcBef>
                <a:spcPct val="30000"/>
              </a:spcBef>
            </a:pPr>
            <a:r>
              <a:rPr lang="en-US" sz="2400" dirty="0" smtClean="0"/>
              <a:t>Is the correct PPE </a:t>
            </a:r>
            <a:br>
              <a:rPr lang="en-US" sz="2400" dirty="0" smtClean="0"/>
            </a:br>
            <a:r>
              <a:rPr lang="en-US" sz="2400" dirty="0" smtClean="0"/>
              <a:t>being utilized?</a:t>
            </a:r>
          </a:p>
          <a:p>
            <a:pPr eaLnBrk="1" hangingPunct="1">
              <a:spcBef>
                <a:spcPct val="30000"/>
              </a:spcBef>
            </a:pPr>
            <a:r>
              <a:rPr lang="en-US" sz="2400" dirty="0" smtClean="0"/>
              <a:t>Is safety training creating sufficient awareness?</a:t>
            </a:r>
          </a:p>
          <a:p>
            <a:pPr eaLnBrk="1" hangingPunct="1">
              <a:spcBef>
                <a:spcPct val="30000"/>
              </a:spcBef>
            </a:pPr>
            <a:r>
              <a:rPr lang="en-US" sz="2400" dirty="0" smtClean="0"/>
              <a:t>Are protective measures adequate?</a:t>
            </a:r>
          </a:p>
        </p:txBody>
      </p:sp>
      <p:sp>
        <p:nvSpPr>
          <p:cNvPr id="48134" name="Rectangle 4"/>
          <p:cNvSpPr>
            <a:spLocks noChangeArrowheads="1"/>
          </p:cNvSpPr>
          <p:nvPr/>
        </p:nvSpPr>
        <p:spPr bwMode="auto">
          <a:xfrm>
            <a:off x="3657600" y="1790331"/>
            <a:ext cx="1589088" cy="477838"/>
          </a:xfrm>
          <a:prstGeom prst="rect">
            <a:avLst/>
          </a:prstGeom>
          <a:solidFill>
            <a:srgbClr val="000000">
              <a:alpha val="50195"/>
            </a:srgb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0" fontAlgn="base" hangingPunct="0">
              <a:spcBef>
                <a:spcPct val="0"/>
              </a:spcBef>
              <a:spcAft>
                <a:spcPct val="0"/>
              </a:spcAft>
            </a:pPr>
            <a:r>
              <a:rPr lang="en-US" sz="2400" b="1" dirty="0">
                <a:solidFill>
                  <a:srgbClr val="FFFFFF"/>
                </a:solidFill>
                <a:latin typeface="Tahoma" pitchFamily="34" charset="0"/>
              </a:rPr>
              <a:t>STEP 3</a:t>
            </a:r>
          </a:p>
        </p:txBody>
      </p:sp>
      <p:pic>
        <p:nvPicPr>
          <p:cNvPr id="199701" name="Picture 21" descr="evaluate measures"/>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666592">
            <a:off x="5178896" y="3192796"/>
            <a:ext cx="2832290" cy="30441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55578147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99695">
                                            <p:txEl>
                                              <p:pRg st="0" end="0"/>
                                            </p:txEl>
                                          </p:spTgt>
                                        </p:tgtEl>
                                        <p:attrNameLst>
                                          <p:attrName>style.visibility</p:attrName>
                                        </p:attrNameLst>
                                      </p:cBhvr>
                                      <p:to>
                                        <p:strVal val="visible"/>
                                      </p:to>
                                    </p:set>
                                    <p:animEffect transition="in" filter="fade">
                                      <p:cBhvr>
                                        <p:cTn id="7" dur="500"/>
                                        <p:tgtEl>
                                          <p:spTgt spid="199695">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99695">
                                            <p:txEl>
                                              <p:pRg st="1" end="1"/>
                                            </p:txEl>
                                          </p:spTgt>
                                        </p:tgtEl>
                                        <p:attrNameLst>
                                          <p:attrName>style.visibility</p:attrName>
                                        </p:attrNameLst>
                                      </p:cBhvr>
                                      <p:to>
                                        <p:strVal val="visible"/>
                                      </p:to>
                                    </p:set>
                                    <p:animEffect transition="in" filter="fade">
                                      <p:cBhvr>
                                        <p:cTn id="12" dur="500"/>
                                        <p:tgtEl>
                                          <p:spTgt spid="199695">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99695">
                                            <p:txEl>
                                              <p:pRg st="2" end="2"/>
                                            </p:txEl>
                                          </p:spTgt>
                                        </p:tgtEl>
                                        <p:attrNameLst>
                                          <p:attrName>style.visibility</p:attrName>
                                        </p:attrNameLst>
                                      </p:cBhvr>
                                      <p:to>
                                        <p:strVal val="visible"/>
                                      </p:to>
                                    </p:set>
                                    <p:animEffect transition="in" filter="fade">
                                      <p:cBhvr>
                                        <p:cTn id="17" dur="500"/>
                                        <p:tgtEl>
                                          <p:spTgt spid="199695">
                                            <p:txEl>
                                              <p:pRg st="2" end="2"/>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99695">
                                            <p:txEl>
                                              <p:pRg st="3" end="3"/>
                                            </p:txEl>
                                          </p:spTgt>
                                        </p:tgtEl>
                                        <p:attrNameLst>
                                          <p:attrName>style.visibility</p:attrName>
                                        </p:attrNameLst>
                                      </p:cBhvr>
                                      <p:to>
                                        <p:strVal val="visible"/>
                                      </p:to>
                                    </p:set>
                                    <p:animEffect transition="in" filter="fade">
                                      <p:cBhvr>
                                        <p:cTn id="22" dur="500"/>
                                        <p:tgtEl>
                                          <p:spTgt spid="199695">
                                            <p:txEl>
                                              <p:pRg st="3" end="3"/>
                                            </p:txEl>
                                          </p:spTgt>
                                        </p:tgtEl>
                                      </p:cBhvr>
                                    </p:animEffect>
                                  </p:childTnLst>
                                </p:cTn>
                              </p:par>
                              <p:par>
                                <p:cTn id="23" presetID="10" presetClass="entr" presetSubtype="0" fill="hold" nodeType="withEffect">
                                  <p:stCondLst>
                                    <p:cond delay="0"/>
                                  </p:stCondLst>
                                  <p:childTnLst>
                                    <p:set>
                                      <p:cBhvr>
                                        <p:cTn id="24" dur="1" fill="hold">
                                          <p:stCondLst>
                                            <p:cond delay="0"/>
                                          </p:stCondLst>
                                        </p:cTn>
                                        <p:tgtEl>
                                          <p:spTgt spid="199701"/>
                                        </p:tgtEl>
                                        <p:attrNameLst>
                                          <p:attrName>style.visibility</p:attrName>
                                        </p:attrNameLst>
                                      </p:cBhvr>
                                      <p:to>
                                        <p:strVal val="visible"/>
                                      </p:to>
                                    </p:set>
                                    <p:animEffect transition="in" filter="fade">
                                      <p:cBhvr>
                                        <p:cTn id="25" dur="500"/>
                                        <p:tgtEl>
                                          <p:spTgt spid="19970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9695"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3"/>
          <p:cNvSpPr>
            <a:spLocks noChangeArrowheads="1"/>
          </p:cNvSpPr>
          <p:nvPr/>
        </p:nvSpPr>
        <p:spPr bwMode="auto">
          <a:xfrm>
            <a:off x="0" y="2057400"/>
            <a:ext cx="4762501" cy="4419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341313" lvl="1" indent="-227013" fontAlgn="base">
              <a:lnSpc>
                <a:spcPct val="90000"/>
              </a:lnSpc>
              <a:spcBef>
                <a:spcPct val="25000"/>
              </a:spcBef>
              <a:spcAft>
                <a:spcPct val="0"/>
              </a:spcAft>
              <a:buClr>
                <a:srgbClr val="800000"/>
              </a:buClr>
              <a:buSzPct val="115000"/>
              <a:buFont typeface="Times" pitchFamily="18" charset="0"/>
              <a:buChar char="•"/>
            </a:pPr>
            <a:r>
              <a:rPr lang="en-US" sz="2400" b="1" dirty="0"/>
              <a:t>No specific JHA standard</a:t>
            </a:r>
          </a:p>
          <a:p>
            <a:pPr marL="341313" lvl="1" indent="-227013" fontAlgn="base">
              <a:lnSpc>
                <a:spcPct val="90000"/>
              </a:lnSpc>
              <a:spcBef>
                <a:spcPct val="25000"/>
              </a:spcBef>
              <a:spcAft>
                <a:spcPct val="0"/>
              </a:spcAft>
              <a:buClr>
                <a:srgbClr val="800000"/>
              </a:buClr>
              <a:buSzPct val="115000"/>
              <a:buFont typeface="Times" pitchFamily="18" charset="0"/>
              <a:buChar char="•"/>
            </a:pPr>
            <a:r>
              <a:rPr lang="en-US" sz="2400" b="1" dirty="0"/>
              <a:t>OSHA provides JHA guidelines</a:t>
            </a:r>
          </a:p>
          <a:p>
            <a:pPr marL="341313" lvl="1" indent="-227013" fontAlgn="base">
              <a:lnSpc>
                <a:spcPct val="90000"/>
              </a:lnSpc>
              <a:spcBef>
                <a:spcPct val="25000"/>
              </a:spcBef>
              <a:spcAft>
                <a:spcPct val="0"/>
              </a:spcAft>
              <a:buClr>
                <a:srgbClr val="800000"/>
              </a:buClr>
              <a:buSzPct val="115000"/>
              <a:buFont typeface="Times" pitchFamily="18" charset="0"/>
              <a:buChar char="•"/>
            </a:pPr>
            <a:r>
              <a:rPr lang="en-US" sz="2400" b="1" dirty="0"/>
              <a:t>OSHA inspectors may review hazard assessment program</a:t>
            </a:r>
          </a:p>
          <a:p>
            <a:pPr marL="341313" lvl="1" indent="-227013" fontAlgn="base">
              <a:lnSpc>
                <a:spcPct val="90000"/>
              </a:lnSpc>
              <a:spcBef>
                <a:spcPct val="25000"/>
              </a:spcBef>
              <a:spcAft>
                <a:spcPct val="0"/>
              </a:spcAft>
              <a:buClr>
                <a:srgbClr val="800000"/>
              </a:buClr>
              <a:buSzPct val="115000"/>
              <a:buFont typeface="Times" pitchFamily="18" charset="0"/>
              <a:buChar char="•"/>
            </a:pPr>
            <a:r>
              <a:rPr lang="en-US" sz="2400" b="1" dirty="0" smtClean="0"/>
              <a:t>JHAs </a:t>
            </a:r>
            <a:r>
              <a:rPr lang="en-US" sz="2400" b="1" dirty="0" smtClean="0"/>
              <a:t>are </a:t>
            </a:r>
            <a:r>
              <a:rPr lang="en-US" sz="2400" b="1" dirty="0"/>
              <a:t>also called </a:t>
            </a:r>
            <a:r>
              <a:rPr lang="en-US" sz="2400" b="1" dirty="0" smtClean="0"/>
              <a:t>Job </a:t>
            </a:r>
            <a:r>
              <a:rPr lang="en-US" sz="2400" b="1" dirty="0"/>
              <a:t>S</a:t>
            </a:r>
            <a:r>
              <a:rPr lang="en-US" sz="2400" b="1" dirty="0" smtClean="0"/>
              <a:t>afety </a:t>
            </a:r>
            <a:r>
              <a:rPr lang="en-US" sz="2400" b="1" dirty="0"/>
              <a:t>A</a:t>
            </a:r>
            <a:r>
              <a:rPr lang="en-US" sz="2400" b="1" dirty="0" smtClean="0"/>
              <a:t>nalysis </a:t>
            </a:r>
            <a:r>
              <a:rPr lang="en-US" sz="2400" b="1" dirty="0"/>
              <a:t>(JSA</a:t>
            </a:r>
            <a:r>
              <a:rPr lang="en-US" sz="2400" b="1" dirty="0" smtClean="0"/>
              <a:t>) or Activity Hazard Analysis (AHA)</a:t>
            </a:r>
            <a:endParaRPr lang="en-US" sz="2400" b="1" dirty="0"/>
          </a:p>
        </p:txBody>
      </p:sp>
      <p:sp>
        <p:nvSpPr>
          <p:cNvPr id="30724" name="Rectangle 17"/>
          <p:cNvSpPr>
            <a:spLocks noGrp="1" noChangeArrowheads="1"/>
          </p:cNvSpPr>
          <p:nvPr>
            <p:ph type="title"/>
          </p:nvPr>
        </p:nvSpPr>
        <p:spPr>
          <a:xfrm>
            <a:off x="1676400" y="914400"/>
            <a:ext cx="6400800" cy="990600"/>
          </a:xfrm>
        </p:spPr>
        <p:txBody>
          <a:bodyPr/>
          <a:lstStyle/>
          <a:p>
            <a:pPr eaLnBrk="1" hangingPunct="1"/>
            <a:r>
              <a:rPr lang="en-US" dirty="0" smtClean="0"/>
              <a:t>Regulatory Guidance</a:t>
            </a:r>
          </a:p>
        </p:txBody>
      </p:sp>
      <p:sp>
        <p:nvSpPr>
          <p:cNvPr id="30723" name="Footer Placeholder 3"/>
          <p:cNvSpPr>
            <a:spLocks noGrp="1"/>
          </p:cNvSpPr>
          <p:nvPr>
            <p:ph type="ftr" sz="quarter" idx="4294967295"/>
          </p:nvPr>
        </p:nvSpPr>
        <p:spPr bwMode="auto">
          <a:xfrm>
            <a:off x="0" y="6629400"/>
            <a:ext cx="2590800" cy="2286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0" fontAlgn="base" hangingPunct="0">
              <a:spcBef>
                <a:spcPct val="0"/>
              </a:spcBef>
              <a:spcAft>
                <a:spcPct val="0"/>
              </a:spcAft>
            </a:pPr>
            <a:endParaRPr lang="en-US" sz="1000">
              <a:solidFill>
                <a:srgbClr val="000000"/>
              </a:solidFill>
              <a:latin typeface="Garamond" pitchFamily="18" charset="0"/>
            </a:endParaRPr>
          </a:p>
          <a:p>
            <a:pPr eaLnBrk="0" fontAlgn="base" hangingPunct="0">
              <a:spcBef>
                <a:spcPct val="0"/>
              </a:spcBef>
              <a:spcAft>
                <a:spcPct val="0"/>
              </a:spcAft>
            </a:pPr>
            <a:endParaRPr lang="en-US" sz="1000">
              <a:solidFill>
                <a:srgbClr val="000000"/>
              </a:solidFill>
            </a:endParaRPr>
          </a:p>
        </p:txBody>
      </p:sp>
      <p:pic>
        <p:nvPicPr>
          <p:cNvPr id="30726" name="Picture 21" descr="female engineer hardhat glasses clipboard"/>
          <p:cNvPicPr>
            <a:picLocks noChangeAspect="1" noChangeArrowheads="1"/>
          </p:cNvPicPr>
          <p:nvPr/>
        </p:nvPicPr>
        <p:blipFill>
          <a:blip r:embed="rId3">
            <a:extLst>
              <a:ext uri="{28A0092B-C50C-407E-A947-70E740481C1C}">
                <a14:useLocalDpi xmlns:a14="http://schemas.microsoft.com/office/drawing/2010/main" val="0"/>
              </a:ext>
            </a:extLst>
          </a:blip>
          <a:srcRect b="5203"/>
          <a:stretch>
            <a:fillRect/>
          </a:stretch>
        </p:blipFill>
        <p:spPr bwMode="auto">
          <a:xfrm>
            <a:off x="5438777" y="1981200"/>
            <a:ext cx="2714625" cy="4127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184996848"/>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9154" name="Picture 22" descr="angled clipboard turquoise background copy"/>
          <p:cNvPicPr>
            <a:picLocks noChangeAspect="1" noChangeArrowheads="1"/>
          </p:cNvPicPr>
          <p:nvPr/>
        </p:nvPicPr>
        <p:blipFill>
          <a:blip r:embed="rId3">
            <a:extLst>
              <a:ext uri="{28A0092B-C50C-407E-A947-70E740481C1C}">
                <a14:useLocalDpi xmlns:a14="http://schemas.microsoft.com/office/drawing/2010/main" val="0"/>
              </a:ext>
            </a:extLst>
          </a:blip>
          <a:srcRect l="3030" t="9798" b="-2037"/>
          <a:stretch>
            <a:fillRect/>
          </a:stretch>
        </p:blipFill>
        <p:spPr bwMode="auto">
          <a:xfrm>
            <a:off x="35719" y="2514600"/>
            <a:ext cx="9120187" cy="434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9155" name="Rectangle 36"/>
          <p:cNvSpPr>
            <a:spLocks noGrp="1" noChangeArrowheads="1"/>
          </p:cNvSpPr>
          <p:nvPr>
            <p:ph type="title"/>
          </p:nvPr>
        </p:nvSpPr>
        <p:spPr>
          <a:xfrm>
            <a:off x="457200" y="850900"/>
            <a:ext cx="8229600" cy="1143000"/>
          </a:xfrm>
        </p:spPr>
        <p:txBody>
          <a:bodyPr/>
          <a:lstStyle/>
          <a:p>
            <a:pPr eaLnBrk="1" hangingPunct="1">
              <a:lnSpc>
                <a:spcPct val="90000"/>
              </a:lnSpc>
            </a:pPr>
            <a:r>
              <a:rPr lang="en-US" sz="3600" b="1" dirty="0" smtClean="0"/>
              <a:t>Determine Safe </a:t>
            </a:r>
            <a:br>
              <a:rPr lang="en-US" sz="3600" b="1" dirty="0" smtClean="0"/>
            </a:br>
            <a:r>
              <a:rPr lang="en-US" sz="3600" b="1" dirty="0" smtClean="0"/>
              <a:t>    Procedures and Protections</a:t>
            </a:r>
          </a:p>
        </p:txBody>
      </p:sp>
      <p:sp>
        <p:nvSpPr>
          <p:cNvPr id="204837" name="Rectangle 37"/>
          <p:cNvSpPr>
            <a:spLocks noGrp="1" noChangeArrowheads="1"/>
          </p:cNvSpPr>
          <p:nvPr>
            <p:ph type="body" sz="half" idx="1"/>
          </p:nvPr>
        </p:nvSpPr>
        <p:spPr>
          <a:xfrm>
            <a:off x="228601" y="2914650"/>
            <a:ext cx="4495800" cy="3640138"/>
          </a:xfrm>
        </p:spPr>
        <p:txBody>
          <a:bodyPr/>
          <a:lstStyle/>
          <a:p>
            <a:pPr eaLnBrk="1" hangingPunct="1"/>
            <a:r>
              <a:rPr lang="en-US" sz="2400" b="1" dirty="0" smtClean="0"/>
              <a:t>Perform the process differently</a:t>
            </a:r>
          </a:p>
          <a:p>
            <a:pPr eaLnBrk="1" hangingPunct="1"/>
            <a:r>
              <a:rPr lang="en-US" sz="2400" b="1" dirty="0" smtClean="0"/>
              <a:t>Reconfigure work area/ workstations</a:t>
            </a:r>
          </a:p>
          <a:p>
            <a:pPr eaLnBrk="1" hangingPunct="1"/>
            <a:r>
              <a:rPr lang="en-US" sz="2400" b="1" dirty="0" smtClean="0"/>
              <a:t>Substitute less hazardous materials and chemicals</a:t>
            </a:r>
          </a:p>
          <a:p>
            <a:pPr eaLnBrk="1" hangingPunct="1"/>
            <a:r>
              <a:rPr lang="en-US" sz="2400" b="1" dirty="0" smtClean="0"/>
              <a:t>Change from manual </a:t>
            </a:r>
            <a:br>
              <a:rPr lang="en-US" sz="2400" b="1" dirty="0" smtClean="0"/>
            </a:br>
            <a:r>
              <a:rPr lang="en-US" sz="2400" b="1" dirty="0" smtClean="0"/>
              <a:t>to mechanical</a:t>
            </a:r>
          </a:p>
          <a:p>
            <a:pPr eaLnBrk="1" hangingPunct="1"/>
            <a:r>
              <a:rPr lang="en-US" sz="2400" b="1" dirty="0" smtClean="0"/>
              <a:t>Insulating or cleaning</a:t>
            </a:r>
          </a:p>
        </p:txBody>
      </p:sp>
      <p:sp>
        <p:nvSpPr>
          <p:cNvPr id="49156" name="Rectangle 40"/>
          <p:cNvSpPr>
            <a:spLocks noChangeArrowheads="1"/>
          </p:cNvSpPr>
          <p:nvPr/>
        </p:nvSpPr>
        <p:spPr bwMode="auto">
          <a:xfrm>
            <a:off x="679451" y="831850"/>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algn="ctr" fontAlgn="base">
              <a:lnSpc>
                <a:spcPct val="90000"/>
              </a:lnSpc>
              <a:spcBef>
                <a:spcPct val="0"/>
              </a:spcBef>
              <a:spcAft>
                <a:spcPct val="0"/>
              </a:spcAft>
            </a:pPr>
            <a:endParaRPr lang="en-US" sz="4400" b="1" dirty="0">
              <a:solidFill>
                <a:srgbClr val="FFFFFF"/>
              </a:solidFill>
            </a:endParaRPr>
          </a:p>
        </p:txBody>
      </p:sp>
      <p:sp>
        <p:nvSpPr>
          <p:cNvPr id="49157" name="Rectangle 4"/>
          <p:cNvSpPr>
            <a:spLocks noChangeArrowheads="1"/>
          </p:cNvSpPr>
          <p:nvPr/>
        </p:nvSpPr>
        <p:spPr bwMode="auto">
          <a:xfrm>
            <a:off x="3635375" y="2023364"/>
            <a:ext cx="1589088" cy="477838"/>
          </a:xfrm>
          <a:prstGeom prst="rect">
            <a:avLst/>
          </a:prstGeom>
          <a:solidFill>
            <a:srgbClr val="000000">
              <a:alpha val="50195"/>
            </a:srgb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0" fontAlgn="base" hangingPunct="0">
              <a:spcBef>
                <a:spcPct val="0"/>
              </a:spcBef>
              <a:spcAft>
                <a:spcPct val="0"/>
              </a:spcAft>
            </a:pPr>
            <a:r>
              <a:rPr lang="en-US" sz="2400" b="1" dirty="0">
                <a:solidFill>
                  <a:srgbClr val="FFFFFF"/>
                </a:solidFill>
                <a:latin typeface="Tahoma" pitchFamily="34" charset="0"/>
              </a:rPr>
              <a:t>STEP 4</a:t>
            </a:r>
          </a:p>
        </p:txBody>
      </p:sp>
      <p:sp>
        <p:nvSpPr>
          <p:cNvPr id="49159" name="Rectangle 41"/>
          <p:cNvSpPr>
            <a:spLocks noChangeArrowheads="1"/>
          </p:cNvSpPr>
          <p:nvPr/>
        </p:nvSpPr>
        <p:spPr bwMode="auto">
          <a:xfrm>
            <a:off x="1185863" y="2914650"/>
            <a:ext cx="4038600" cy="36401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228600" indent="-228600" fontAlgn="base">
              <a:spcBef>
                <a:spcPct val="20000"/>
              </a:spcBef>
              <a:spcAft>
                <a:spcPct val="0"/>
              </a:spcAft>
              <a:buClr>
                <a:srgbClr val="800000"/>
              </a:buClr>
              <a:buSzPct val="115000"/>
              <a:buFontTx/>
              <a:buChar char="•"/>
            </a:pPr>
            <a:endParaRPr lang="en-US" sz="2400" dirty="0">
              <a:latin typeface="Arial Unicode MS" pitchFamily="34" charset="-128"/>
              <a:ea typeface="Arial Unicode MS" pitchFamily="34" charset="-128"/>
              <a:cs typeface="Arial Unicode MS" pitchFamily="34" charset="-128"/>
            </a:endParaRPr>
          </a:p>
        </p:txBody>
      </p:sp>
    </p:spTree>
    <p:extLst>
      <p:ext uri="{BB962C8B-B14F-4D97-AF65-F5344CB8AC3E}">
        <p14:creationId xmlns:p14="http://schemas.microsoft.com/office/powerpoint/2010/main" val="139093393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xit" presetSubtype="0" fill="hold" nodeType="withEffect">
                                  <p:stCondLst>
                                    <p:cond delay="0"/>
                                  </p:stCondLst>
                                  <p:childTnLst>
                                    <p:set>
                                      <p:cBhvr>
                                        <p:cTn id="6" dur="1" fill="hold">
                                          <p:stCondLst>
                                            <p:cond delay="0"/>
                                          </p:stCondLst>
                                        </p:cTn>
                                        <p:tgtEl>
                                          <p:spTgt spid="204837">
                                            <p:txEl>
                                              <p:pRg st="0" end="0"/>
                                            </p:txEl>
                                          </p:spTgt>
                                        </p:tgtEl>
                                        <p:attrNameLst>
                                          <p:attrName>style.visibility</p:attrName>
                                        </p:attrNameLst>
                                      </p:cBhvr>
                                      <p:to>
                                        <p:strVal val="hidden"/>
                                      </p:to>
                                    </p:set>
                                  </p:childTnLst>
                                </p:cTn>
                              </p:par>
                              <p:par>
                                <p:cTn id="7" presetID="1" presetClass="exit" presetSubtype="0" fill="hold" nodeType="withEffect">
                                  <p:stCondLst>
                                    <p:cond delay="0"/>
                                  </p:stCondLst>
                                  <p:childTnLst>
                                    <p:set>
                                      <p:cBhvr>
                                        <p:cTn id="8" dur="1" fill="hold">
                                          <p:stCondLst>
                                            <p:cond delay="0"/>
                                          </p:stCondLst>
                                        </p:cTn>
                                        <p:tgtEl>
                                          <p:spTgt spid="204837">
                                            <p:txEl>
                                              <p:pRg st="1" end="1"/>
                                            </p:txEl>
                                          </p:spTgt>
                                        </p:tgtEl>
                                        <p:attrNameLst>
                                          <p:attrName>style.visibility</p:attrName>
                                        </p:attrNameLst>
                                      </p:cBhvr>
                                      <p:to>
                                        <p:strVal val="hidden"/>
                                      </p:to>
                                    </p:set>
                                  </p:childTnLst>
                                </p:cTn>
                              </p:par>
                              <p:par>
                                <p:cTn id="9" presetID="1" presetClass="exit" presetSubtype="0" fill="hold" nodeType="withEffect">
                                  <p:stCondLst>
                                    <p:cond delay="0"/>
                                  </p:stCondLst>
                                  <p:childTnLst>
                                    <p:set>
                                      <p:cBhvr>
                                        <p:cTn id="10" dur="1" fill="hold">
                                          <p:stCondLst>
                                            <p:cond delay="0"/>
                                          </p:stCondLst>
                                        </p:cTn>
                                        <p:tgtEl>
                                          <p:spTgt spid="204837">
                                            <p:txEl>
                                              <p:pRg st="2" end="2"/>
                                            </p:txEl>
                                          </p:spTgt>
                                        </p:tgtEl>
                                        <p:attrNameLst>
                                          <p:attrName>style.visibility</p:attrName>
                                        </p:attrNameLst>
                                      </p:cBhvr>
                                      <p:to>
                                        <p:strVal val="hidden"/>
                                      </p:to>
                                    </p:set>
                                  </p:childTnLst>
                                </p:cTn>
                              </p:par>
                              <p:par>
                                <p:cTn id="11" presetID="1" presetClass="exit" presetSubtype="0" fill="hold" nodeType="withEffect">
                                  <p:stCondLst>
                                    <p:cond delay="0"/>
                                  </p:stCondLst>
                                  <p:childTnLst>
                                    <p:set>
                                      <p:cBhvr>
                                        <p:cTn id="12" dur="1" fill="hold">
                                          <p:stCondLst>
                                            <p:cond delay="0"/>
                                          </p:stCondLst>
                                        </p:cTn>
                                        <p:tgtEl>
                                          <p:spTgt spid="204837">
                                            <p:txEl>
                                              <p:pRg st="3" end="3"/>
                                            </p:txEl>
                                          </p:spTgt>
                                        </p:tgtEl>
                                        <p:attrNameLst>
                                          <p:attrName>style.visibility</p:attrName>
                                        </p:attrNameLst>
                                      </p:cBhvr>
                                      <p:to>
                                        <p:strVal val="hidden"/>
                                      </p:to>
                                    </p:set>
                                  </p:childTnLst>
                                </p:cTn>
                              </p:par>
                              <p:par>
                                <p:cTn id="13" presetID="1" presetClass="exit" presetSubtype="0" fill="hold" nodeType="withEffect">
                                  <p:stCondLst>
                                    <p:cond delay="0"/>
                                  </p:stCondLst>
                                  <p:childTnLst>
                                    <p:set>
                                      <p:cBhvr>
                                        <p:cTn id="14" dur="1" fill="hold">
                                          <p:stCondLst>
                                            <p:cond delay="0"/>
                                          </p:stCondLst>
                                        </p:cTn>
                                        <p:tgtEl>
                                          <p:spTgt spid="204837">
                                            <p:txEl>
                                              <p:pRg st="4" end="4"/>
                                            </p:txEl>
                                          </p:spTgt>
                                        </p:tgtEl>
                                        <p:attrNameLst>
                                          <p:attrName>style.visibility</p:attrName>
                                        </p:attrNameLst>
                                      </p:cBhvr>
                                      <p:to>
                                        <p:strVal val="hidden"/>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0" presetClass="entr" presetSubtype="0" fill="hold" grpId="0" nodeType="clickEffect">
                                  <p:stCondLst>
                                    <p:cond delay="0"/>
                                  </p:stCondLst>
                                  <p:childTnLst>
                                    <p:set>
                                      <p:cBhvr>
                                        <p:cTn id="18" dur="1" fill="hold">
                                          <p:stCondLst>
                                            <p:cond delay="0"/>
                                          </p:stCondLst>
                                        </p:cTn>
                                        <p:tgtEl>
                                          <p:spTgt spid="204837">
                                            <p:txEl>
                                              <p:pRg st="0" end="0"/>
                                            </p:txEl>
                                          </p:spTgt>
                                        </p:tgtEl>
                                        <p:attrNameLst>
                                          <p:attrName>style.visibility</p:attrName>
                                        </p:attrNameLst>
                                      </p:cBhvr>
                                      <p:to>
                                        <p:strVal val="visible"/>
                                      </p:to>
                                    </p:set>
                                    <p:animEffect transition="in" filter="fade">
                                      <p:cBhvr>
                                        <p:cTn id="19" dur="500"/>
                                        <p:tgtEl>
                                          <p:spTgt spid="204837">
                                            <p:txEl>
                                              <p:pRg st="0" end="0"/>
                                            </p:txEl>
                                          </p:spTgt>
                                        </p:tgtEl>
                                      </p:cBhvr>
                                    </p:animEffect>
                                  </p:childTnLst>
                                </p:cTn>
                              </p:par>
                            </p:childTnLst>
                          </p:cTn>
                        </p:par>
                      </p:childTnLst>
                    </p:cTn>
                  </p:par>
                  <p:par>
                    <p:cTn id="20" fill="hold" nodeType="clickPar">
                      <p:stCondLst>
                        <p:cond delay="indefinite"/>
                      </p:stCondLst>
                      <p:childTnLst>
                        <p:par>
                          <p:cTn id="21" fill="hold" nodeType="withGroup">
                            <p:stCondLst>
                              <p:cond delay="0"/>
                            </p:stCondLst>
                            <p:childTnLst>
                              <p:par>
                                <p:cTn id="22" presetID="10" presetClass="entr" presetSubtype="0" fill="hold" grpId="0" nodeType="clickEffect">
                                  <p:stCondLst>
                                    <p:cond delay="0"/>
                                  </p:stCondLst>
                                  <p:childTnLst>
                                    <p:set>
                                      <p:cBhvr>
                                        <p:cTn id="23" dur="1" fill="hold">
                                          <p:stCondLst>
                                            <p:cond delay="0"/>
                                          </p:stCondLst>
                                        </p:cTn>
                                        <p:tgtEl>
                                          <p:spTgt spid="204837">
                                            <p:txEl>
                                              <p:pRg st="1" end="1"/>
                                            </p:txEl>
                                          </p:spTgt>
                                        </p:tgtEl>
                                        <p:attrNameLst>
                                          <p:attrName>style.visibility</p:attrName>
                                        </p:attrNameLst>
                                      </p:cBhvr>
                                      <p:to>
                                        <p:strVal val="visible"/>
                                      </p:to>
                                    </p:set>
                                    <p:animEffect transition="in" filter="fade">
                                      <p:cBhvr>
                                        <p:cTn id="24" dur="500"/>
                                        <p:tgtEl>
                                          <p:spTgt spid="204837">
                                            <p:txEl>
                                              <p:pRg st="1" end="1"/>
                                            </p:txEl>
                                          </p:spTgt>
                                        </p:tgtEl>
                                      </p:cBhvr>
                                    </p:animEffect>
                                  </p:childTnLst>
                                </p:cTn>
                              </p:par>
                            </p:childTnLst>
                          </p:cTn>
                        </p:par>
                      </p:childTnLst>
                    </p:cTn>
                  </p:par>
                  <p:par>
                    <p:cTn id="25" fill="hold" nodeType="clickPar">
                      <p:stCondLst>
                        <p:cond delay="indefinite"/>
                      </p:stCondLst>
                      <p:childTnLst>
                        <p:par>
                          <p:cTn id="26" fill="hold" nodeType="withGroup">
                            <p:stCondLst>
                              <p:cond delay="0"/>
                            </p:stCondLst>
                            <p:childTnLst>
                              <p:par>
                                <p:cTn id="27" presetID="10" presetClass="entr" presetSubtype="0" fill="hold" grpId="0" nodeType="clickEffect">
                                  <p:stCondLst>
                                    <p:cond delay="0"/>
                                  </p:stCondLst>
                                  <p:childTnLst>
                                    <p:set>
                                      <p:cBhvr>
                                        <p:cTn id="28" dur="1" fill="hold">
                                          <p:stCondLst>
                                            <p:cond delay="0"/>
                                          </p:stCondLst>
                                        </p:cTn>
                                        <p:tgtEl>
                                          <p:spTgt spid="204837">
                                            <p:txEl>
                                              <p:pRg st="2" end="2"/>
                                            </p:txEl>
                                          </p:spTgt>
                                        </p:tgtEl>
                                        <p:attrNameLst>
                                          <p:attrName>style.visibility</p:attrName>
                                        </p:attrNameLst>
                                      </p:cBhvr>
                                      <p:to>
                                        <p:strVal val="visible"/>
                                      </p:to>
                                    </p:set>
                                    <p:animEffect transition="in" filter="fade">
                                      <p:cBhvr>
                                        <p:cTn id="29" dur="500"/>
                                        <p:tgtEl>
                                          <p:spTgt spid="204837">
                                            <p:txEl>
                                              <p:pRg st="2" end="2"/>
                                            </p:txEl>
                                          </p:spTgt>
                                        </p:tgtEl>
                                      </p:cBhvr>
                                    </p:animEffect>
                                  </p:childTnLst>
                                </p:cTn>
                              </p:par>
                            </p:childTnLst>
                          </p:cTn>
                        </p:par>
                      </p:childTnLst>
                    </p:cTn>
                  </p:par>
                  <p:par>
                    <p:cTn id="30" fill="hold" nodeType="clickPar">
                      <p:stCondLst>
                        <p:cond delay="indefinite"/>
                      </p:stCondLst>
                      <p:childTnLst>
                        <p:par>
                          <p:cTn id="31" fill="hold" nodeType="withGroup">
                            <p:stCondLst>
                              <p:cond delay="0"/>
                            </p:stCondLst>
                            <p:childTnLst>
                              <p:par>
                                <p:cTn id="32" presetID="10" presetClass="entr" presetSubtype="0" fill="hold" grpId="0" nodeType="clickEffect">
                                  <p:stCondLst>
                                    <p:cond delay="0"/>
                                  </p:stCondLst>
                                  <p:childTnLst>
                                    <p:set>
                                      <p:cBhvr>
                                        <p:cTn id="33" dur="1" fill="hold">
                                          <p:stCondLst>
                                            <p:cond delay="0"/>
                                          </p:stCondLst>
                                        </p:cTn>
                                        <p:tgtEl>
                                          <p:spTgt spid="204837">
                                            <p:txEl>
                                              <p:pRg st="3" end="3"/>
                                            </p:txEl>
                                          </p:spTgt>
                                        </p:tgtEl>
                                        <p:attrNameLst>
                                          <p:attrName>style.visibility</p:attrName>
                                        </p:attrNameLst>
                                      </p:cBhvr>
                                      <p:to>
                                        <p:strVal val="visible"/>
                                      </p:to>
                                    </p:set>
                                    <p:animEffect transition="in" filter="fade">
                                      <p:cBhvr>
                                        <p:cTn id="34" dur="500"/>
                                        <p:tgtEl>
                                          <p:spTgt spid="204837">
                                            <p:txEl>
                                              <p:pRg st="3" end="3"/>
                                            </p:txEl>
                                          </p:spTgt>
                                        </p:tgtEl>
                                      </p:cBhvr>
                                    </p:animEffect>
                                  </p:childTnLst>
                                </p:cTn>
                              </p:par>
                            </p:childTnLst>
                          </p:cTn>
                        </p:par>
                      </p:childTnLst>
                    </p:cTn>
                  </p:par>
                  <p:par>
                    <p:cTn id="35" fill="hold" nodeType="clickPar">
                      <p:stCondLst>
                        <p:cond delay="indefinite"/>
                      </p:stCondLst>
                      <p:childTnLst>
                        <p:par>
                          <p:cTn id="36" fill="hold" nodeType="withGroup">
                            <p:stCondLst>
                              <p:cond delay="0"/>
                            </p:stCondLst>
                            <p:childTnLst>
                              <p:par>
                                <p:cTn id="37" presetID="10" presetClass="entr" presetSubtype="0" fill="hold" grpId="0" nodeType="clickEffect">
                                  <p:stCondLst>
                                    <p:cond delay="0"/>
                                  </p:stCondLst>
                                  <p:childTnLst>
                                    <p:set>
                                      <p:cBhvr>
                                        <p:cTn id="38" dur="1" fill="hold">
                                          <p:stCondLst>
                                            <p:cond delay="0"/>
                                          </p:stCondLst>
                                        </p:cTn>
                                        <p:tgtEl>
                                          <p:spTgt spid="204837">
                                            <p:txEl>
                                              <p:pRg st="4" end="4"/>
                                            </p:txEl>
                                          </p:spTgt>
                                        </p:tgtEl>
                                        <p:attrNameLst>
                                          <p:attrName>style.visibility</p:attrName>
                                        </p:attrNameLst>
                                      </p:cBhvr>
                                      <p:to>
                                        <p:strVal val="visible"/>
                                      </p:to>
                                    </p:set>
                                    <p:animEffect transition="in" filter="fade">
                                      <p:cBhvr>
                                        <p:cTn id="39" dur="500"/>
                                        <p:tgtEl>
                                          <p:spTgt spid="204837">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4837" grpId="0" build="p"/>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9940" name="Picture 20" descr="seminar notes employee training lo"/>
          <p:cNvPicPr>
            <a:picLocks noChangeAspect="1" noChangeArrowheads="1"/>
          </p:cNvPicPr>
          <p:nvPr/>
        </p:nvPicPr>
        <p:blipFill>
          <a:blip r:embed="rId3">
            <a:extLst>
              <a:ext uri="{28A0092B-C50C-407E-A947-70E740481C1C}">
                <a14:useLocalDpi xmlns:a14="http://schemas.microsoft.com/office/drawing/2010/main" val="0"/>
              </a:ext>
            </a:extLst>
          </a:blip>
          <a:srcRect t="1465"/>
          <a:stretch>
            <a:fillRect/>
          </a:stretch>
        </p:blipFill>
        <p:spPr bwMode="auto">
          <a:xfrm>
            <a:off x="4572000" y="2667000"/>
            <a:ext cx="4400551" cy="2882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0181" name="Rectangle 11"/>
          <p:cNvSpPr>
            <a:spLocks noGrp="1" noChangeArrowheads="1"/>
          </p:cNvSpPr>
          <p:nvPr>
            <p:ph type="title"/>
          </p:nvPr>
        </p:nvSpPr>
        <p:spPr>
          <a:xfrm>
            <a:off x="1905000" y="1066800"/>
            <a:ext cx="6858000" cy="712787"/>
          </a:xfrm>
        </p:spPr>
        <p:txBody>
          <a:bodyPr/>
          <a:lstStyle/>
          <a:p>
            <a:pPr eaLnBrk="1" hangingPunct="1">
              <a:lnSpc>
                <a:spcPct val="80000"/>
              </a:lnSpc>
            </a:pPr>
            <a:r>
              <a:rPr lang="en-US" sz="2800" b="1" dirty="0" smtClean="0"/>
              <a:t>Determine Safe Procedures and Protections</a:t>
            </a:r>
            <a:r>
              <a:rPr lang="en-US" sz="3200" b="1" dirty="0" smtClean="0"/>
              <a:t> </a:t>
            </a:r>
            <a:r>
              <a:rPr lang="en-US" sz="2000" b="1" dirty="0" smtClean="0"/>
              <a:t>(cont.)</a:t>
            </a:r>
            <a:endParaRPr lang="en-US" sz="1100" b="1" dirty="0" smtClean="0"/>
          </a:p>
        </p:txBody>
      </p:sp>
      <p:sp>
        <p:nvSpPr>
          <p:cNvPr id="209932" name="Rectangle 12"/>
          <p:cNvSpPr>
            <a:spLocks noGrp="1" noChangeArrowheads="1"/>
          </p:cNvSpPr>
          <p:nvPr>
            <p:ph type="body" sz="half" idx="1"/>
          </p:nvPr>
        </p:nvSpPr>
        <p:spPr>
          <a:xfrm>
            <a:off x="76200" y="2362200"/>
            <a:ext cx="4600575" cy="4230689"/>
          </a:xfrm>
        </p:spPr>
        <p:txBody>
          <a:bodyPr/>
          <a:lstStyle/>
          <a:p>
            <a:pPr eaLnBrk="1" hangingPunct="1">
              <a:spcBef>
                <a:spcPct val="30000"/>
              </a:spcBef>
            </a:pPr>
            <a:r>
              <a:rPr lang="en-US" sz="2400" smtClean="0"/>
              <a:t>Add, improve, change safety training</a:t>
            </a:r>
          </a:p>
          <a:p>
            <a:pPr eaLnBrk="1" hangingPunct="1">
              <a:spcBef>
                <a:spcPct val="30000"/>
              </a:spcBef>
            </a:pPr>
            <a:r>
              <a:rPr lang="en-US" sz="2400" smtClean="0"/>
              <a:t>Change tools or equipment</a:t>
            </a:r>
          </a:p>
          <a:p>
            <a:pPr eaLnBrk="1" hangingPunct="1">
              <a:spcBef>
                <a:spcPct val="30000"/>
              </a:spcBef>
            </a:pPr>
            <a:r>
              <a:rPr lang="en-US" sz="2400" smtClean="0"/>
              <a:t>Change or add PPE</a:t>
            </a:r>
          </a:p>
          <a:p>
            <a:pPr eaLnBrk="1" hangingPunct="1">
              <a:spcBef>
                <a:spcPct val="30000"/>
              </a:spcBef>
            </a:pPr>
            <a:r>
              <a:rPr lang="en-US" sz="2400" smtClean="0"/>
              <a:t>Perform certain </a:t>
            </a:r>
            <a:br>
              <a:rPr lang="en-US" sz="2400" smtClean="0"/>
            </a:br>
            <a:r>
              <a:rPr lang="en-US" sz="2400" smtClean="0"/>
              <a:t>tasks less often</a:t>
            </a:r>
          </a:p>
        </p:txBody>
      </p:sp>
      <p:sp>
        <p:nvSpPr>
          <p:cNvPr id="50183" name="Rectangle 4"/>
          <p:cNvSpPr>
            <a:spLocks noChangeArrowheads="1"/>
          </p:cNvSpPr>
          <p:nvPr/>
        </p:nvSpPr>
        <p:spPr bwMode="auto">
          <a:xfrm>
            <a:off x="3200400" y="1944021"/>
            <a:ext cx="1589088" cy="477838"/>
          </a:xfrm>
          <a:prstGeom prst="rect">
            <a:avLst/>
          </a:prstGeom>
          <a:solidFill>
            <a:srgbClr val="000000">
              <a:alpha val="50195"/>
            </a:srgb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0" fontAlgn="base" hangingPunct="0">
              <a:spcBef>
                <a:spcPct val="0"/>
              </a:spcBef>
              <a:spcAft>
                <a:spcPct val="0"/>
              </a:spcAft>
            </a:pPr>
            <a:r>
              <a:rPr lang="en-US" sz="2400" b="1" dirty="0">
                <a:solidFill>
                  <a:srgbClr val="FFFFFF"/>
                </a:solidFill>
                <a:latin typeface="Tahoma" pitchFamily="34" charset="0"/>
              </a:rPr>
              <a:t>STEP 4</a:t>
            </a:r>
          </a:p>
        </p:txBody>
      </p:sp>
      <p:pic>
        <p:nvPicPr>
          <p:cNvPr id="209946" name="Picture 26" descr="ppe silo"/>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469985" y="2667000"/>
            <a:ext cx="7675604" cy="52816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40892022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09932">
                                            <p:txEl>
                                              <p:pRg st="0" end="0"/>
                                            </p:txEl>
                                          </p:spTgt>
                                        </p:tgtEl>
                                        <p:attrNameLst>
                                          <p:attrName>style.visibility</p:attrName>
                                        </p:attrNameLst>
                                      </p:cBhvr>
                                      <p:to>
                                        <p:strVal val="visible"/>
                                      </p:to>
                                    </p:set>
                                    <p:animEffect transition="in" filter="fade">
                                      <p:cBhvr>
                                        <p:cTn id="7" dur="500"/>
                                        <p:tgtEl>
                                          <p:spTgt spid="209932">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209940"/>
                                        </p:tgtEl>
                                        <p:attrNameLst>
                                          <p:attrName>style.visibility</p:attrName>
                                        </p:attrNameLst>
                                      </p:cBhvr>
                                      <p:to>
                                        <p:strVal val="visible"/>
                                      </p:to>
                                    </p:set>
                                    <p:animEffect transition="in" filter="fade">
                                      <p:cBhvr>
                                        <p:cTn id="10" dur="500"/>
                                        <p:tgtEl>
                                          <p:spTgt spid="209940"/>
                                        </p:tgtEl>
                                      </p:cBhvr>
                                    </p:animEffect>
                                  </p:childTnLst>
                                </p:cTn>
                              </p:par>
                            </p:childTnLst>
                          </p:cTn>
                        </p:par>
                      </p:childTnLst>
                    </p:cTn>
                  </p:par>
                  <p:par>
                    <p:cTn id="11" fill="hold" nodeType="clickPar">
                      <p:stCondLst>
                        <p:cond delay="indefinite"/>
                      </p:stCondLst>
                      <p:childTnLst>
                        <p:par>
                          <p:cTn id="12" fill="hold" nodeType="withGroup">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209932">
                                            <p:txEl>
                                              <p:pRg st="1" end="1"/>
                                            </p:txEl>
                                          </p:spTgt>
                                        </p:tgtEl>
                                        <p:attrNameLst>
                                          <p:attrName>style.visibility</p:attrName>
                                        </p:attrNameLst>
                                      </p:cBhvr>
                                      <p:to>
                                        <p:strVal val="visible"/>
                                      </p:to>
                                    </p:set>
                                    <p:animEffect transition="in" filter="fade">
                                      <p:cBhvr>
                                        <p:cTn id="15" dur="500"/>
                                        <p:tgtEl>
                                          <p:spTgt spid="209932">
                                            <p:txEl>
                                              <p:pRg st="1" end="1"/>
                                            </p:txEl>
                                          </p:spTgt>
                                        </p:tgtEl>
                                      </p:cBhvr>
                                    </p:animEffect>
                                  </p:childTnLst>
                                </p:cTn>
                              </p:par>
                              <p:par>
                                <p:cTn id="16" presetID="1" presetClass="exit" presetSubtype="0" fill="hold" nodeType="withEffect">
                                  <p:stCondLst>
                                    <p:cond delay="0"/>
                                  </p:stCondLst>
                                  <p:childTnLst>
                                    <p:set>
                                      <p:cBhvr>
                                        <p:cTn id="17" dur="1" fill="hold">
                                          <p:stCondLst>
                                            <p:cond delay="0"/>
                                          </p:stCondLst>
                                        </p:cTn>
                                        <p:tgtEl>
                                          <p:spTgt spid="209940"/>
                                        </p:tgtEl>
                                        <p:attrNameLst>
                                          <p:attrName>style.visibility</p:attrName>
                                        </p:attrNameLst>
                                      </p:cBhvr>
                                      <p:to>
                                        <p:strVal val="hidden"/>
                                      </p:to>
                                    </p:set>
                                  </p:childTnLst>
                                </p:cTn>
                              </p:par>
                            </p:childTnLst>
                          </p:cTn>
                        </p:par>
                      </p:childTnLst>
                    </p:cTn>
                  </p:par>
                  <p:par>
                    <p:cTn id="18" fill="hold" nodeType="clickPar">
                      <p:stCondLst>
                        <p:cond delay="indefinite"/>
                      </p:stCondLst>
                      <p:childTnLst>
                        <p:par>
                          <p:cTn id="19" fill="hold" nodeType="withGroup">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209932">
                                            <p:txEl>
                                              <p:pRg st="2" end="2"/>
                                            </p:txEl>
                                          </p:spTgt>
                                        </p:tgtEl>
                                        <p:attrNameLst>
                                          <p:attrName>style.visibility</p:attrName>
                                        </p:attrNameLst>
                                      </p:cBhvr>
                                      <p:to>
                                        <p:strVal val="visible"/>
                                      </p:to>
                                    </p:set>
                                    <p:animEffect transition="in" filter="fade">
                                      <p:cBhvr>
                                        <p:cTn id="22" dur="500"/>
                                        <p:tgtEl>
                                          <p:spTgt spid="209932">
                                            <p:txEl>
                                              <p:pRg st="2" end="2"/>
                                            </p:txEl>
                                          </p:spTgt>
                                        </p:tgtEl>
                                      </p:cBhvr>
                                    </p:animEffect>
                                  </p:childTnLst>
                                </p:cTn>
                              </p:par>
                              <p:par>
                                <p:cTn id="23" presetID="10" presetClass="entr" presetSubtype="0" fill="hold" nodeType="withEffect">
                                  <p:stCondLst>
                                    <p:cond delay="0"/>
                                  </p:stCondLst>
                                  <p:childTnLst>
                                    <p:set>
                                      <p:cBhvr>
                                        <p:cTn id="24" dur="1" fill="hold">
                                          <p:stCondLst>
                                            <p:cond delay="0"/>
                                          </p:stCondLst>
                                        </p:cTn>
                                        <p:tgtEl>
                                          <p:spTgt spid="209946"/>
                                        </p:tgtEl>
                                        <p:attrNameLst>
                                          <p:attrName>style.visibility</p:attrName>
                                        </p:attrNameLst>
                                      </p:cBhvr>
                                      <p:to>
                                        <p:strVal val="visible"/>
                                      </p:to>
                                    </p:set>
                                    <p:animEffect transition="in" filter="fade">
                                      <p:cBhvr>
                                        <p:cTn id="25" dur="500"/>
                                        <p:tgtEl>
                                          <p:spTgt spid="209946"/>
                                        </p:tgtEl>
                                      </p:cBhvr>
                                    </p:animEffect>
                                  </p:childTnLst>
                                </p:cTn>
                              </p:par>
                            </p:childTnLst>
                          </p:cTn>
                        </p:par>
                      </p:childTnLst>
                    </p:cTn>
                  </p:par>
                  <p:par>
                    <p:cTn id="26" fill="hold" nodeType="clickPar">
                      <p:stCondLst>
                        <p:cond delay="indefinite"/>
                      </p:stCondLst>
                      <p:childTnLst>
                        <p:par>
                          <p:cTn id="27" fill="hold" nodeType="withGroup">
                            <p:stCondLst>
                              <p:cond delay="0"/>
                            </p:stCondLst>
                            <p:childTnLst>
                              <p:par>
                                <p:cTn id="28" presetID="10" presetClass="entr" presetSubtype="0" fill="hold" grpId="0" nodeType="clickEffect">
                                  <p:stCondLst>
                                    <p:cond delay="0"/>
                                  </p:stCondLst>
                                  <p:childTnLst>
                                    <p:set>
                                      <p:cBhvr>
                                        <p:cTn id="29" dur="1" fill="hold">
                                          <p:stCondLst>
                                            <p:cond delay="0"/>
                                          </p:stCondLst>
                                        </p:cTn>
                                        <p:tgtEl>
                                          <p:spTgt spid="209932">
                                            <p:txEl>
                                              <p:pRg st="3" end="3"/>
                                            </p:txEl>
                                          </p:spTgt>
                                        </p:tgtEl>
                                        <p:attrNameLst>
                                          <p:attrName>style.visibility</p:attrName>
                                        </p:attrNameLst>
                                      </p:cBhvr>
                                      <p:to>
                                        <p:strVal val="visible"/>
                                      </p:to>
                                    </p:set>
                                    <p:animEffect transition="in" filter="fade">
                                      <p:cBhvr>
                                        <p:cTn id="30" dur="500"/>
                                        <p:tgtEl>
                                          <p:spTgt spid="209932">
                                            <p:txEl>
                                              <p:pRg st="3" end="3"/>
                                            </p:txEl>
                                          </p:spTgt>
                                        </p:tgtEl>
                                      </p:cBhvr>
                                    </p:animEffect>
                                  </p:childTnLst>
                                </p:cTn>
                              </p:par>
                              <p:par>
                                <p:cTn id="31" presetID="1" presetClass="exit" presetSubtype="0" fill="hold" nodeType="withEffect">
                                  <p:stCondLst>
                                    <p:cond delay="0"/>
                                  </p:stCondLst>
                                  <p:childTnLst>
                                    <p:set>
                                      <p:cBhvr>
                                        <p:cTn id="32" dur="1" fill="hold">
                                          <p:stCondLst>
                                            <p:cond delay="0"/>
                                          </p:stCondLst>
                                        </p:cTn>
                                        <p:tgtEl>
                                          <p:spTgt spid="20994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9932" grpId="0" build="p"/>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6084" name="Picture 20" descr="forklift accident chalk line A925GT"/>
          <p:cNvPicPr>
            <a:picLocks noChangeAspect="1" noChangeArrowheads="1"/>
          </p:cNvPicPr>
          <p:nvPr/>
        </p:nvPicPr>
        <p:blipFill>
          <a:blip r:embed="rId3">
            <a:extLst>
              <a:ext uri="{28A0092B-C50C-407E-A947-70E740481C1C}">
                <a14:useLocalDpi xmlns:a14="http://schemas.microsoft.com/office/drawing/2010/main" val="0"/>
              </a:ext>
            </a:extLst>
          </a:blip>
          <a:srcRect t="9564" b="11494"/>
          <a:stretch>
            <a:fillRect/>
          </a:stretch>
        </p:blipFill>
        <p:spPr bwMode="auto">
          <a:xfrm>
            <a:off x="4852988" y="1953151"/>
            <a:ext cx="3605212" cy="4734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6092" name="Picture 28" descr="man falling ladder silo"/>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360988" y="1371600"/>
            <a:ext cx="3657600" cy="53500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208" name="Rectangle 8"/>
          <p:cNvSpPr>
            <a:spLocks noGrp="1" noChangeArrowheads="1"/>
          </p:cNvSpPr>
          <p:nvPr>
            <p:ph type="title"/>
          </p:nvPr>
        </p:nvSpPr>
        <p:spPr>
          <a:xfrm>
            <a:off x="1066800" y="762000"/>
            <a:ext cx="5588794" cy="1143000"/>
          </a:xfrm>
        </p:spPr>
        <p:txBody>
          <a:bodyPr/>
          <a:lstStyle/>
          <a:p>
            <a:pPr eaLnBrk="1" hangingPunct="1"/>
            <a:r>
              <a:rPr lang="en-US" dirty="0" smtClean="0"/>
              <a:t>Revise the JHA:</a:t>
            </a:r>
          </a:p>
        </p:txBody>
      </p:sp>
      <p:sp>
        <p:nvSpPr>
          <p:cNvPr id="216073" name="Rectangle 9"/>
          <p:cNvSpPr>
            <a:spLocks noGrp="1" noChangeArrowheads="1"/>
          </p:cNvSpPr>
          <p:nvPr>
            <p:ph type="body" sz="half" idx="1"/>
          </p:nvPr>
        </p:nvSpPr>
        <p:spPr>
          <a:xfrm>
            <a:off x="228600" y="2133599"/>
            <a:ext cx="4122739" cy="4588065"/>
          </a:xfrm>
        </p:spPr>
        <p:txBody>
          <a:bodyPr/>
          <a:lstStyle/>
          <a:p>
            <a:pPr eaLnBrk="1" hangingPunct="1">
              <a:spcBef>
                <a:spcPct val="30000"/>
              </a:spcBef>
            </a:pPr>
            <a:r>
              <a:rPr lang="en-US" sz="2400" dirty="0" smtClean="0"/>
              <a:t>When </a:t>
            </a:r>
            <a:r>
              <a:rPr lang="en-US" sz="2400" dirty="0" smtClean="0"/>
              <a:t>a mishap, </a:t>
            </a:r>
            <a:r>
              <a:rPr lang="en-US" sz="2400" dirty="0" smtClean="0"/>
              <a:t>injury, or work-related illness occurs</a:t>
            </a:r>
          </a:p>
          <a:p>
            <a:pPr eaLnBrk="1" hangingPunct="1">
              <a:spcBef>
                <a:spcPct val="30000"/>
              </a:spcBef>
            </a:pPr>
            <a:r>
              <a:rPr lang="en-US" sz="2400" dirty="0" smtClean="0"/>
              <a:t>After a near miss</a:t>
            </a:r>
          </a:p>
          <a:p>
            <a:pPr eaLnBrk="1" hangingPunct="1">
              <a:spcBef>
                <a:spcPct val="30000"/>
              </a:spcBef>
            </a:pPr>
            <a:r>
              <a:rPr lang="en-US" sz="2400" dirty="0" smtClean="0"/>
              <a:t>When the process changes</a:t>
            </a:r>
          </a:p>
          <a:p>
            <a:pPr eaLnBrk="1" hangingPunct="1">
              <a:spcBef>
                <a:spcPct val="30000"/>
              </a:spcBef>
            </a:pPr>
            <a:r>
              <a:rPr lang="en-US" sz="2400" dirty="0" smtClean="0"/>
              <a:t>Following an employee’s safety complaint</a:t>
            </a:r>
          </a:p>
          <a:p>
            <a:pPr eaLnBrk="1" hangingPunct="1">
              <a:spcBef>
                <a:spcPct val="30000"/>
              </a:spcBef>
            </a:pPr>
            <a:r>
              <a:rPr lang="en-US" sz="2400" dirty="0" smtClean="0"/>
              <a:t>When equipment is damaged</a:t>
            </a:r>
          </a:p>
          <a:p>
            <a:pPr eaLnBrk="1" hangingPunct="1">
              <a:spcBef>
                <a:spcPct val="30000"/>
              </a:spcBef>
            </a:pPr>
            <a:r>
              <a:rPr lang="en-US" sz="2400" dirty="0" smtClean="0"/>
              <a:t>Per scheduled review </a:t>
            </a:r>
          </a:p>
        </p:txBody>
      </p:sp>
      <p:sp>
        <p:nvSpPr>
          <p:cNvPr id="51210" name="Rectangle 4"/>
          <p:cNvSpPr>
            <a:spLocks noChangeArrowheads="1"/>
          </p:cNvSpPr>
          <p:nvPr/>
        </p:nvSpPr>
        <p:spPr bwMode="auto">
          <a:xfrm>
            <a:off x="3200400" y="1450929"/>
            <a:ext cx="1589088" cy="477838"/>
          </a:xfrm>
          <a:prstGeom prst="rect">
            <a:avLst/>
          </a:prstGeom>
          <a:solidFill>
            <a:srgbClr val="000000">
              <a:alpha val="50195"/>
            </a:srgb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0" fontAlgn="base" hangingPunct="0">
              <a:spcBef>
                <a:spcPct val="0"/>
              </a:spcBef>
              <a:spcAft>
                <a:spcPct val="0"/>
              </a:spcAft>
            </a:pPr>
            <a:r>
              <a:rPr lang="en-US" sz="2400" b="1" dirty="0">
                <a:solidFill>
                  <a:srgbClr val="FFFFFF"/>
                </a:solidFill>
                <a:latin typeface="Tahoma" pitchFamily="34" charset="0"/>
              </a:rPr>
              <a:t>STEP </a:t>
            </a:r>
            <a:r>
              <a:rPr lang="en-US" sz="2400" b="1" dirty="0" smtClean="0">
                <a:solidFill>
                  <a:srgbClr val="FFFFFF"/>
                </a:solidFill>
                <a:latin typeface="Tahoma" pitchFamily="34" charset="0"/>
              </a:rPr>
              <a:t>4</a:t>
            </a:r>
            <a:endParaRPr lang="en-US" sz="2400" b="1" dirty="0">
              <a:solidFill>
                <a:srgbClr val="FFFFFF"/>
              </a:solidFill>
              <a:latin typeface="Tahoma" pitchFamily="34" charset="0"/>
            </a:endParaRPr>
          </a:p>
        </p:txBody>
      </p:sp>
    </p:spTree>
    <p:extLst>
      <p:ext uri="{BB962C8B-B14F-4D97-AF65-F5344CB8AC3E}">
        <p14:creationId xmlns:p14="http://schemas.microsoft.com/office/powerpoint/2010/main" val="331182893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16073">
                                            <p:txEl>
                                              <p:pRg st="0" end="0"/>
                                            </p:txEl>
                                          </p:spTgt>
                                        </p:tgtEl>
                                        <p:attrNameLst>
                                          <p:attrName>style.visibility</p:attrName>
                                        </p:attrNameLst>
                                      </p:cBhvr>
                                      <p:to>
                                        <p:strVal val="visible"/>
                                      </p:to>
                                    </p:set>
                                    <p:animEffect transition="in" filter="fade">
                                      <p:cBhvr>
                                        <p:cTn id="7" dur="500"/>
                                        <p:tgtEl>
                                          <p:spTgt spid="216073">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216084"/>
                                        </p:tgtEl>
                                        <p:attrNameLst>
                                          <p:attrName>style.visibility</p:attrName>
                                        </p:attrNameLst>
                                      </p:cBhvr>
                                      <p:to>
                                        <p:strVal val="visible"/>
                                      </p:to>
                                    </p:set>
                                    <p:animEffect transition="in" filter="fade">
                                      <p:cBhvr>
                                        <p:cTn id="10" dur="500"/>
                                        <p:tgtEl>
                                          <p:spTgt spid="216084"/>
                                        </p:tgtEl>
                                      </p:cBhvr>
                                    </p:animEffect>
                                  </p:childTnLst>
                                </p:cTn>
                              </p:par>
                            </p:childTnLst>
                          </p:cTn>
                        </p:par>
                      </p:childTnLst>
                    </p:cTn>
                  </p:par>
                  <p:par>
                    <p:cTn id="11" fill="hold" nodeType="clickPar">
                      <p:stCondLst>
                        <p:cond delay="indefinite"/>
                      </p:stCondLst>
                      <p:childTnLst>
                        <p:par>
                          <p:cTn id="12" fill="hold" nodeType="withGroup">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216073">
                                            <p:txEl>
                                              <p:pRg st="1" end="1"/>
                                            </p:txEl>
                                          </p:spTgt>
                                        </p:tgtEl>
                                        <p:attrNameLst>
                                          <p:attrName>style.visibility</p:attrName>
                                        </p:attrNameLst>
                                      </p:cBhvr>
                                      <p:to>
                                        <p:strVal val="visible"/>
                                      </p:to>
                                    </p:set>
                                    <p:animEffect transition="in" filter="fade">
                                      <p:cBhvr>
                                        <p:cTn id="15" dur="500"/>
                                        <p:tgtEl>
                                          <p:spTgt spid="216073">
                                            <p:txEl>
                                              <p:pRg st="1" end="1"/>
                                            </p:txEl>
                                          </p:spTgt>
                                        </p:tgtEl>
                                      </p:cBhvr>
                                    </p:animEffect>
                                  </p:childTnLst>
                                </p:cTn>
                              </p:par>
                              <p:par>
                                <p:cTn id="16" presetID="1" presetClass="exit" presetSubtype="0" fill="hold" nodeType="withEffect">
                                  <p:stCondLst>
                                    <p:cond delay="0"/>
                                  </p:stCondLst>
                                  <p:childTnLst>
                                    <p:set>
                                      <p:cBhvr>
                                        <p:cTn id="17" dur="1" fill="hold">
                                          <p:stCondLst>
                                            <p:cond delay="0"/>
                                          </p:stCondLst>
                                        </p:cTn>
                                        <p:tgtEl>
                                          <p:spTgt spid="216084"/>
                                        </p:tgtEl>
                                        <p:attrNameLst>
                                          <p:attrName>style.visibility</p:attrName>
                                        </p:attrNameLst>
                                      </p:cBhvr>
                                      <p:to>
                                        <p:strVal val="hidden"/>
                                      </p:to>
                                    </p:set>
                                  </p:childTnLst>
                                </p:cTn>
                              </p:par>
                              <p:par>
                                <p:cTn id="18" presetID="10" presetClass="entr" presetSubtype="0" fill="hold" nodeType="withEffect">
                                  <p:stCondLst>
                                    <p:cond delay="0"/>
                                  </p:stCondLst>
                                  <p:childTnLst>
                                    <p:set>
                                      <p:cBhvr>
                                        <p:cTn id="19" dur="1" fill="hold">
                                          <p:stCondLst>
                                            <p:cond delay="0"/>
                                          </p:stCondLst>
                                        </p:cTn>
                                        <p:tgtEl>
                                          <p:spTgt spid="216092"/>
                                        </p:tgtEl>
                                        <p:attrNameLst>
                                          <p:attrName>style.visibility</p:attrName>
                                        </p:attrNameLst>
                                      </p:cBhvr>
                                      <p:to>
                                        <p:strVal val="visible"/>
                                      </p:to>
                                    </p:set>
                                    <p:animEffect transition="in" filter="fade">
                                      <p:cBhvr>
                                        <p:cTn id="20" dur="500"/>
                                        <p:tgtEl>
                                          <p:spTgt spid="216092"/>
                                        </p:tgtEl>
                                      </p:cBhvr>
                                    </p:animEffect>
                                  </p:childTnLst>
                                </p:cTn>
                              </p:par>
                            </p:childTnLst>
                          </p:cTn>
                        </p:par>
                      </p:childTnLst>
                    </p:cTn>
                  </p:par>
                  <p:par>
                    <p:cTn id="21" fill="hold" nodeType="clickPar">
                      <p:stCondLst>
                        <p:cond delay="indefinite"/>
                      </p:stCondLst>
                      <p:childTnLst>
                        <p:par>
                          <p:cTn id="22" fill="hold" nodeType="withGroup">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216073">
                                            <p:txEl>
                                              <p:pRg st="2" end="2"/>
                                            </p:txEl>
                                          </p:spTgt>
                                        </p:tgtEl>
                                        <p:attrNameLst>
                                          <p:attrName>style.visibility</p:attrName>
                                        </p:attrNameLst>
                                      </p:cBhvr>
                                      <p:to>
                                        <p:strVal val="visible"/>
                                      </p:to>
                                    </p:set>
                                    <p:animEffect transition="in" filter="fade">
                                      <p:cBhvr>
                                        <p:cTn id="25" dur="500"/>
                                        <p:tgtEl>
                                          <p:spTgt spid="216073">
                                            <p:txEl>
                                              <p:pRg st="2" end="2"/>
                                            </p:txEl>
                                          </p:spTgt>
                                        </p:tgtEl>
                                      </p:cBhvr>
                                    </p:animEffect>
                                  </p:childTnLst>
                                </p:cTn>
                              </p:par>
                              <p:par>
                                <p:cTn id="26" presetID="1" presetClass="exit" presetSubtype="0" fill="hold" nodeType="withEffect">
                                  <p:stCondLst>
                                    <p:cond delay="0"/>
                                  </p:stCondLst>
                                  <p:childTnLst>
                                    <p:set>
                                      <p:cBhvr>
                                        <p:cTn id="27" dur="1" fill="hold">
                                          <p:stCondLst>
                                            <p:cond delay="0"/>
                                          </p:stCondLst>
                                        </p:cTn>
                                        <p:tgtEl>
                                          <p:spTgt spid="216092"/>
                                        </p:tgtEl>
                                        <p:attrNameLst>
                                          <p:attrName>style.visibility</p:attrName>
                                        </p:attrNameLst>
                                      </p:cBhvr>
                                      <p:to>
                                        <p:strVal val="hidden"/>
                                      </p:to>
                                    </p:set>
                                  </p:childTnLst>
                                </p:cTn>
                              </p:par>
                            </p:childTnLst>
                          </p:cTn>
                        </p:par>
                      </p:childTnLst>
                    </p:cTn>
                  </p:par>
                  <p:par>
                    <p:cTn id="28" fill="hold" nodeType="clickPar">
                      <p:stCondLst>
                        <p:cond delay="indefinite"/>
                      </p:stCondLst>
                      <p:childTnLst>
                        <p:par>
                          <p:cTn id="29" fill="hold" nodeType="withGroup">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216073">
                                            <p:txEl>
                                              <p:pRg st="3" end="3"/>
                                            </p:txEl>
                                          </p:spTgt>
                                        </p:tgtEl>
                                        <p:attrNameLst>
                                          <p:attrName>style.visibility</p:attrName>
                                        </p:attrNameLst>
                                      </p:cBhvr>
                                      <p:to>
                                        <p:strVal val="visible"/>
                                      </p:to>
                                    </p:set>
                                    <p:animEffect transition="in" filter="fade">
                                      <p:cBhvr>
                                        <p:cTn id="32" dur="500"/>
                                        <p:tgtEl>
                                          <p:spTgt spid="216073">
                                            <p:txEl>
                                              <p:pRg st="3" end="3"/>
                                            </p:txEl>
                                          </p:spTgt>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216073">
                                            <p:txEl>
                                              <p:pRg st="4" end="4"/>
                                            </p:txEl>
                                          </p:spTgt>
                                        </p:tgtEl>
                                        <p:attrNameLst>
                                          <p:attrName>style.visibility</p:attrName>
                                        </p:attrNameLst>
                                      </p:cBhvr>
                                      <p:to>
                                        <p:strVal val="visible"/>
                                      </p:to>
                                    </p:set>
                                    <p:animEffect transition="in" filter="fade">
                                      <p:cBhvr>
                                        <p:cTn id="37" dur="500"/>
                                        <p:tgtEl>
                                          <p:spTgt spid="216073">
                                            <p:txEl>
                                              <p:pRg st="4" end="4"/>
                                            </p:txEl>
                                          </p:spTgt>
                                        </p:tgtEl>
                                      </p:cBhvr>
                                    </p:animEffect>
                                  </p:childTnLst>
                                </p:cTn>
                              </p:par>
                            </p:childTnLst>
                          </p:cTn>
                        </p:par>
                      </p:childTnLst>
                    </p:cTn>
                  </p:par>
                  <p:par>
                    <p:cTn id="38" fill="hold" nodeType="clickPar">
                      <p:stCondLst>
                        <p:cond delay="indefinite"/>
                      </p:stCondLst>
                      <p:childTnLst>
                        <p:par>
                          <p:cTn id="39" fill="hold" nodeType="withGroup">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216073">
                                            <p:txEl>
                                              <p:pRg st="5" end="5"/>
                                            </p:txEl>
                                          </p:spTgt>
                                        </p:tgtEl>
                                        <p:attrNameLst>
                                          <p:attrName>style.visibility</p:attrName>
                                        </p:attrNameLst>
                                      </p:cBhvr>
                                      <p:to>
                                        <p:strVal val="visible"/>
                                      </p:to>
                                    </p:set>
                                    <p:animEffect transition="in" filter="fade">
                                      <p:cBhvr>
                                        <p:cTn id="42" dur="500"/>
                                        <p:tgtEl>
                                          <p:spTgt spid="21607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6073" grpId="0" build="p"/>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8" name="Rectangle 12"/>
          <p:cNvSpPr>
            <a:spLocks noGrp="1" noChangeArrowheads="1"/>
          </p:cNvSpPr>
          <p:nvPr>
            <p:ph type="title"/>
          </p:nvPr>
        </p:nvSpPr>
        <p:spPr>
          <a:xfrm>
            <a:off x="1066800" y="990600"/>
            <a:ext cx="7543800" cy="1066800"/>
          </a:xfrm>
        </p:spPr>
        <p:txBody>
          <a:bodyPr/>
          <a:lstStyle/>
          <a:p>
            <a:r>
              <a:rPr lang="en-US" dirty="0" smtClean="0"/>
              <a:t> </a:t>
            </a:r>
            <a:r>
              <a:rPr lang="en-US" sz="4000" b="1" dirty="0" smtClean="0"/>
              <a:t>Control </a:t>
            </a:r>
            <a:r>
              <a:rPr lang="en-US" sz="4000" b="1" dirty="0"/>
              <a:t>Method Hierarchy</a:t>
            </a:r>
            <a:br>
              <a:rPr lang="en-US" sz="4000" b="1" dirty="0"/>
            </a:br>
            <a:endParaRPr lang="en-US" sz="4000" b="1" dirty="0" smtClean="0"/>
          </a:p>
        </p:txBody>
      </p:sp>
      <p:pic>
        <p:nvPicPr>
          <p:cNvPr id="36879" name="Picture 15" descr="ventilation pip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81600" y="1828801"/>
            <a:ext cx="3779045" cy="39703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Box 1"/>
          <p:cNvSpPr txBox="1"/>
          <p:nvPr/>
        </p:nvSpPr>
        <p:spPr>
          <a:xfrm>
            <a:off x="228600" y="1828800"/>
            <a:ext cx="4572000" cy="3970318"/>
          </a:xfrm>
          <a:prstGeom prst="rect">
            <a:avLst/>
          </a:prstGeom>
          <a:noFill/>
        </p:spPr>
        <p:txBody>
          <a:bodyPr wrap="square" rtlCol="0">
            <a:spAutoFit/>
          </a:bodyPr>
          <a:lstStyle/>
          <a:p>
            <a:pPr marL="285750" indent="-285750">
              <a:buFont typeface="Arial" pitchFamily="34" charset="0"/>
              <a:buChar char="•"/>
            </a:pPr>
            <a:r>
              <a:rPr lang="en-US" sz="3600" b="1" dirty="0" smtClean="0"/>
              <a:t>Engineering Controls</a:t>
            </a:r>
          </a:p>
          <a:p>
            <a:pPr marL="285750" indent="-285750">
              <a:buFont typeface="Arial" pitchFamily="34" charset="0"/>
              <a:buChar char="•"/>
            </a:pPr>
            <a:r>
              <a:rPr lang="en-US" sz="3600" b="1" dirty="0" smtClean="0"/>
              <a:t>Administrative Controls</a:t>
            </a:r>
          </a:p>
          <a:p>
            <a:pPr marL="285750" indent="-285750">
              <a:buFont typeface="Arial" pitchFamily="34" charset="0"/>
              <a:buChar char="•"/>
            </a:pPr>
            <a:r>
              <a:rPr lang="en-US" sz="3600" b="1" dirty="0" smtClean="0"/>
              <a:t>Personal Protective Equipment (PPE)</a:t>
            </a:r>
            <a:endParaRPr lang="en-US" sz="3600" b="1" dirty="0"/>
          </a:p>
        </p:txBody>
      </p:sp>
    </p:spTree>
    <p:extLst>
      <p:ext uri="{BB962C8B-B14F-4D97-AF65-F5344CB8AC3E}">
        <p14:creationId xmlns:p14="http://schemas.microsoft.com/office/powerpoint/2010/main" val="286036410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2" presetClass="entr" presetSubtype="0" fill="hold" nodeType="clickEffect">
                                  <p:stCondLst>
                                    <p:cond delay="0"/>
                                  </p:stCondLst>
                                  <p:childTnLst>
                                    <p:set>
                                      <p:cBhvr>
                                        <p:cTn id="6" dur="1" fill="hold">
                                          <p:stCondLst>
                                            <p:cond delay="0"/>
                                          </p:stCondLst>
                                        </p:cTn>
                                        <p:tgtEl>
                                          <p:spTgt spid="36879"/>
                                        </p:tgtEl>
                                        <p:attrNameLst>
                                          <p:attrName>style.visibility</p:attrName>
                                        </p:attrNameLst>
                                      </p:cBhvr>
                                      <p:to>
                                        <p:strVal val="visible"/>
                                      </p:to>
                                    </p:set>
                                    <p:animEffect transition="in" filter="fade">
                                      <p:cBhvr>
                                        <p:cTn id="7" dur="1000"/>
                                        <p:tgtEl>
                                          <p:spTgt spid="36879"/>
                                        </p:tgtEl>
                                      </p:cBhvr>
                                    </p:animEffect>
                                    <p:anim calcmode="lin" valueType="num">
                                      <p:cBhvr>
                                        <p:cTn id="8" dur="1000" fill="hold"/>
                                        <p:tgtEl>
                                          <p:spTgt spid="36879"/>
                                        </p:tgtEl>
                                        <p:attrNameLst>
                                          <p:attrName>ppt_x</p:attrName>
                                        </p:attrNameLst>
                                      </p:cBhvr>
                                      <p:tavLst>
                                        <p:tav tm="0">
                                          <p:val>
                                            <p:strVal val="#ppt_x"/>
                                          </p:val>
                                        </p:tav>
                                        <p:tav tm="100000">
                                          <p:val>
                                            <p:strVal val="#ppt_x"/>
                                          </p:val>
                                        </p:tav>
                                      </p:tavLst>
                                    </p:anim>
                                    <p:anim calcmode="lin" valueType="num">
                                      <p:cBhvr>
                                        <p:cTn id="9" dur="1000" fill="hold"/>
                                        <p:tgtEl>
                                          <p:spTgt spid="36879"/>
                                        </p:tgtEl>
                                        <p:attrNameLst>
                                          <p:attrName>ppt_y</p:attrName>
                                        </p:attrNameLst>
                                      </p:cBhvr>
                                      <p:tavLst>
                                        <p:tav tm="0">
                                          <p:val>
                                            <p:strVal val="#ppt_y+.1"/>
                                          </p:val>
                                        </p:tav>
                                        <p:tav tm="100000">
                                          <p:val>
                                            <p:strVal val="#ppt_y"/>
                                          </p:val>
                                        </p:tav>
                                      </p:tavLst>
                                    </p:anim>
                                  </p:childTnLst>
                                </p:cTn>
                              </p:par>
                              <p:par>
                                <p:cTn id="10" presetID="55" presetClass="entr" presetSubtype="0" fill="hold" nodeType="withEffect">
                                  <p:stCondLst>
                                    <p:cond delay="0"/>
                                  </p:stCondLst>
                                  <p:childTnLst>
                                    <p:set>
                                      <p:cBhvr>
                                        <p:cTn id="11" dur="1" fill="hold">
                                          <p:stCondLst>
                                            <p:cond delay="0"/>
                                          </p:stCondLst>
                                        </p:cTn>
                                        <p:tgtEl>
                                          <p:spTgt spid="36879"/>
                                        </p:tgtEl>
                                        <p:attrNameLst>
                                          <p:attrName>style.visibility</p:attrName>
                                        </p:attrNameLst>
                                      </p:cBhvr>
                                      <p:to>
                                        <p:strVal val="visible"/>
                                      </p:to>
                                    </p:set>
                                    <p:anim calcmode="lin" valueType="num">
                                      <p:cBhvr>
                                        <p:cTn id="12" dur="1000" fill="hold"/>
                                        <p:tgtEl>
                                          <p:spTgt spid="36879"/>
                                        </p:tgtEl>
                                        <p:attrNameLst>
                                          <p:attrName>ppt_w</p:attrName>
                                        </p:attrNameLst>
                                      </p:cBhvr>
                                      <p:tavLst>
                                        <p:tav tm="0">
                                          <p:val>
                                            <p:strVal val="#ppt_w*0.70"/>
                                          </p:val>
                                        </p:tav>
                                        <p:tav tm="100000">
                                          <p:val>
                                            <p:strVal val="#ppt_w"/>
                                          </p:val>
                                        </p:tav>
                                      </p:tavLst>
                                    </p:anim>
                                    <p:anim calcmode="lin" valueType="num">
                                      <p:cBhvr>
                                        <p:cTn id="13" dur="1000" fill="hold"/>
                                        <p:tgtEl>
                                          <p:spTgt spid="36879"/>
                                        </p:tgtEl>
                                        <p:attrNameLst>
                                          <p:attrName>ppt_h</p:attrName>
                                        </p:attrNameLst>
                                      </p:cBhvr>
                                      <p:tavLst>
                                        <p:tav tm="0">
                                          <p:val>
                                            <p:strVal val="#ppt_h"/>
                                          </p:val>
                                        </p:tav>
                                        <p:tav tm="100000">
                                          <p:val>
                                            <p:strVal val="#ppt_h"/>
                                          </p:val>
                                        </p:tav>
                                      </p:tavLst>
                                    </p:anim>
                                    <p:animEffect transition="in" filter="fade">
                                      <p:cBhvr>
                                        <p:cTn id="14" dur="1000"/>
                                        <p:tgtEl>
                                          <p:spTgt spid="36879"/>
                                        </p:tgtEl>
                                      </p:cBhvr>
                                    </p:animEffect>
                                  </p:childTnLst>
                                </p:cTn>
                              </p:par>
                              <p:par>
                                <p:cTn id="15" presetID="1" presetClass="exit" presetSubtype="0" fill="hold" nodeType="withEffect">
                                  <p:stCondLst>
                                    <p:cond delay="0"/>
                                  </p:stCondLst>
                                  <p:childTnLst>
                                    <p:set>
                                      <p:cBhvr>
                                        <p:cTn id="16" dur="1" fill="hold">
                                          <p:stCondLst>
                                            <p:cond delay="0"/>
                                          </p:stCondLst>
                                        </p:cTn>
                                        <p:tgtEl>
                                          <p:spTgt spid="36879"/>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12"/>
          <p:cNvSpPr>
            <a:spLocks noGrp="1" noChangeArrowheads="1"/>
          </p:cNvSpPr>
          <p:nvPr>
            <p:ph type="title"/>
          </p:nvPr>
        </p:nvSpPr>
        <p:spPr>
          <a:xfrm>
            <a:off x="1828800" y="1143000"/>
            <a:ext cx="6781800" cy="762000"/>
          </a:xfrm>
        </p:spPr>
        <p:txBody>
          <a:bodyPr/>
          <a:lstStyle/>
          <a:p>
            <a:pPr eaLnBrk="1" hangingPunct="1"/>
            <a:r>
              <a:rPr lang="en-US" dirty="0" smtClean="0"/>
              <a:t>JHA Steps</a:t>
            </a:r>
          </a:p>
        </p:txBody>
      </p:sp>
      <p:sp>
        <p:nvSpPr>
          <p:cNvPr id="39949" name="Rectangle 13"/>
          <p:cNvSpPr>
            <a:spLocks noGrp="1" noChangeArrowheads="1"/>
          </p:cNvSpPr>
          <p:nvPr>
            <p:ph type="body" sz="half" idx="1"/>
          </p:nvPr>
        </p:nvSpPr>
        <p:spPr>
          <a:xfrm>
            <a:off x="304801" y="1981200"/>
            <a:ext cx="4419599" cy="4267200"/>
          </a:xfrm>
        </p:spPr>
        <p:txBody>
          <a:bodyPr>
            <a:normAutofit lnSpcReduction="10000"/>
          </a:bodyPr>
          <a:lstStyle/>
          <a:p>
            <a:pPr marL="0" indent="0" eaLnBrk="1" hangingPunct="1"/>
            <a:r>
              <a:rPr lang="en-US" sz="2400" dirty="0" smtClean="0"/>
              <a:t>Do you understand:</a:t>
            </a:r>
          </a:p>
          <a:p>
            <a:pPr lvl="1" eaLnBrk="1" hangingPunct="1"/>
            <a:r>
              <a:rPr lang="en-US" sz="2400" dirty="0" smtClean="0"/>
              <a:t>How to break down a </a:t>
            </a:r>
            <a:br>
              <a:rPr lang="en-US" sz="2400" dirty="0" smtClean="0"/>
            </a:br>
            <a:r>
              <a:rPr lang="en-US" sz="2400" dirty="0" smtClean="0"/>
              <a:t>process for a JHA?</a:t>
            </a:r>
          </a:p>
          <a:p>
            <a:pPr lvl="1" eaLnBrk="1" hangingPunct="1"/>
            <a:r>
              <a:rPr lang="en-US" sz="2400" dirty="0" smtClean="0"/>
              <a:t>How to identify hazards?</a:t>
            </a:r>
          </a:p>
          <a:p>
            <a:pPr lvl="1" eaLnBrk="1" hangingPunct="1"/>
            <a:r>
              <a:rPr lang="en-US" sz="2400" dirty="0" smtClean="0"/>
              <a:t>How to evaluate hazards?</a:t>
            </a:r>
          </a:p>
          <a:p>
            <a:pPr lvl="1" eaLnBrk="1" hangingPunct="1"/>
            <a:r>
              <a:rPr lang="en-US" sz="2400" dirty="0" smtClean="0"/>
              <a:t>How to determine </a:t>
            </a:r>
            <a:br>
              <a:rPr lang="en-US" sz="2400" dirty="0" smtClean="0"/>
            </a:br>
            <a:r>
              <a:rPr lang="en-US" sz="2400" dirty="0" smtClean="0"/>
              <a:t>safe procedures and protections?</a:t>
            </a:r>
          </a:p>
          <a:p>
            <a:pPr lvl="1" eaLnBrk="1" hangingPunct="1"/>
            <a:r>
              <a:rPr lang="en-US" sz="2400" dirty="0" smtClean="0"/>
              <a:t>When a JHA should </a:t>
            </a:r>
            <a:br>
              <a:rPr lang="en-US" sz="2400" dirty="0" smtClean="0"/>
            </a:br>
            <a:r>
              <a:rPr lang="en-US" sz="2400" dirty="0" smtClean="0"/>
              <a:t>be revised? </a:t>
            </a:r>
          </a:p>
        </p:txBody>
      </p:sp>
      <p:pic>
        <p:nvPicPr>
          <p:cNvPr id="54276" name="Picture 11" descr="question mark magnify30449"/>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76801" y="1981200"/>
            <a:ext cx="3486151" cy="4264025"/>
          </a:xfrm>
          <a:prstGeom prst="rect">
            <a:avLst/>
          </a:prstGeom>
          <a:noFill/>
          <a:ln w="9525">
            <a:solidFill>
              <a:schemeClr val="tx2"/>
            </a:solidFill>
            <a:miter lim="800000"/>
            <a:headEnd/>
            <a:tailEnd/>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8171698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39949">
                                            <p:txEl>
                                              <p:pRg st="1" end="1"/>
                                            </p:txEl>
                                          </p:spTgt>
                                        </p:tgtEl>
                                        <p:attrNameLst>
                                          <p:attrName>style.visibility</p:attrName>
                                        </p:attrNameLst>
                                      </p:cBhvr>
                                      <p:to>
                                        <p:strVal val="visible"/>
                                      </p:to>
                                    </p:set>
                                    <p:animEffect transition="in" filter="fade">
                                      <p:cBhvr>
                                        <p:cTn id="7" dur="500"/>
                                        <p:tgtEl>
                                          <p:spTgt spid="39949">
                                            <p:txEl>
                                              <p:pRg st="1" end="1"/>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nodeType="clickEffect">
                                  <p:stCondLst>
                                    <p:cond delay="0"/>
                                  </p:stCondLst>
                                  <p:childTnLst>
                                    <p:set>
                                      <p:cBhvr>
                                        <p:cTn id="11" dur="1" fill="hold">
                                          <p:stCondLst>
                                            <p:cond delay="0"/>
                                          </p:stCondLst>
                                        </p:cTn>
                                        <p:tgtEl>
                                          <p:spTgt spid="39949">
                                            <p:txEl>
                                              <p:pRg st="2" end="2"/>
                                            </p:txEl>
                                          </p:spTgt>
                                        </p:tgtEl>
                                        <p:attrNameLst>
                                          <p:attrName>style.visibility</p:attrName>
                                        </p:attrNameLst>
                                      </p:cBhvr>
                                      <p:to>
                                        <p:strVal val="visible"/>
                                      </p:to>
                                    </p:set>
                                    <p:animEffect transition="in" filter="fade">
                                      <p:cBhvr>
                                        <p:cTn id="12" dur="500"/>
                                        <p:tgtEl>
                                          <p:spTgt spid="39949">
                                            <p:txEl>
                                              <p:pRg st="2" end="2"/>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presetSubtype="0" fill="hold" nodeType="clickEffect">
                                  <p:stCondLst>
                                    <p:cond delay="0"/>
                                  </p:stCondLst>
                                  <p:childTnLst>
                                    <p:set>
                                      <p:cBhvr>
                                        <p:cTn id="16" dur="1" fill="hold">
                                          <p:stCondLst>
                                            <p:cond delay="0"/>
                                          </p:stCondLst>
                                        </p:cTn>
                                        <p:tgtEl>
                                          <p:spTgt spid="39949">
                                            <p:txEl>
                                              <p:pRg st="3" end="3"/>
                                            </p:txEl>
                                          </p:spTgt>
                                        </p:tgtEl>
                                        <p:attrNameLst>
                                          <p:attrName>style.visibility</p:attrName>
                                        </p:attrNameLst>
                                      </p:cBhvr>
                                      <p:to>
                                        <p:strVal val="visible"/>
                                      </p:to>
                                    </p:set>
                                    <p:animEffect transition="in" filter="fade">
                                      <p:cBhvr>
                                        <p:cTn id="17" dur="500"/>
                                        <p:tgtEl>
                                          <p:spTgt spid="39949">
                                            <p:txEl>
                                              <p:pRg st="3" end="3"/>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0" presetClass="entr" presetSubtype="0" fill="hold" nodeType="clickEffect">
                                  <p:stCondLst>
                                    <p:cond delay="0"/>
                                  </p:stCondLst>
                                  <p:childTnLst>
                                    <p:set>
                                      <p:cBhvr>
                                        <p:cTn id="21" dur="1" fill="hold">
                                          <p:stCondLst>
                                            <p:cond delay="0"/>
                                          </p:stCondLst>
                                        </p:cTn>
                                        <p:tgtEl>
                                          <p:spTgt spid="39949">
                                            <p:txEl>
                                              <p:pRg st="4" end="4"/>
                                            </p:txEl>
                                          </p:spTgt>
                                        </p:tgtEl>
                                        <p:attrNameLst>
                                          <p:attrName>style.visibility</p:attrName>
                                        </p:attrNameLst>
                                      </p:cBhvr>
                                      <p:to>
                                        <p:strVal val="visible"/>
                                      </p:to>
                                    </p:set>
                                    <p:animEffect transition="in" filter="fade">
                                      <p:cBhvr>
                                        <p:cTn id="22" dur="500"/>
                                        <p:tgtEl>
                                          <p:spTgt spid="39949">
                                            <p:txEl>
                                              <p:pRg st="4" end="4"/>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10" presetClass="entr" presetSubtype="0" fill="hold" nodeType="clickEffect">
                                  <p:stCondLst>
                                    <p:cond delay="0"/>
                                  </p:stCondLst>
                                  <p:childTnLst>
                                    <p:set>
                                      <p:cBhvr>
                                        <p:cTn id="26" dur="1" fill="hold">
                                          <p:stCondLst>
                                            <p:cond delay="0"/>
                                          </p:stCondLst>
                                        </p:cTn>
                                        <p:tgtEl>
                                          <p:spTgt spid="39949">
                                            <p:txEl>
                                              <p:pRg st="5" end="5"/>
                                            </p:txEl>
                                          </p:spTgt>
                                        </p:tgtEl>
                                        <p:attrNameLst>
                                          <p:attrName>style.visibility</p:attrName>
                                        </p:attrNameLst>
                                      </p:cBhvr>
                                      <p:to>
                                        <p:strVal val="visible"/>
                                      </p:to>
                                    </p:set>
                                    <p:animEffect transition="in" filter="fade">
                                      <p:cBhvr>
                                        <p:cTn id="27" dur="500"/>
                                        <p:tgtEl>
                                          <p:spTgt spid="39949">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7" name="Rectangle 7"/>
          <p:cNvSpPr>
            <a:spLocks noChangeArrowheads="1"/>
          </p:cNvSpPr>
          <p:nvPr/>
        </p:nvSpPr>
        <p:spPr bwMode="auto">
          <a:xfrm>
            <a:off x="744089" y="3059839"/>
            <a:ext cx="304800" cy="304800"/>
          </a:xfrm>
          <a:prstGeom prst="rect">
            <a:avLst/>
          </a:prstGeom>
          <a:noFill/>
          <a:ln w="28575">
            <a:solidFill>
              <a:srgbClr val="003399"/>
            </a:solidFill>
            <a:miter lim="800000"/>
            <a:headEnd type="none" w="sm" len="sm"/>
            <a:tailEnd type="none" w="sm" len="sm"/>
          </a:ln>
          <a:effectLst/>
          <a:extLst>
            <a:ext uri="{909E8E84-426E-40DD-AFC4-6F175D3DCCD1}">
              <a14:hiddenFill xmlns:a14="http://schemas.microsoft.com/office/drawing/2010/main">
                <a:solidFill>
                  <a:srgbClr val="CCEC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fontAlgn="base" hangingPunct="0">
              <a:spcBef>
                <a:spcPct val="0"/>
              </a:spcBef>
              <a:spcAft>
                <a:spcPct val="0"/>
              </a:spcAft>
            </a:pPr>
            <a:endParaRPr lang="en-US" sz="2400">
              <a:solidFill>
                <a:srgbClr val="000000"/>
              </a:solidFill>
              <a:latin typeface="Times New Roman" pitchFamily="18" charset="0"/>
            </a:endParaRPr>
          </a:p>
        </p:txBody>
      </p:sp>
      <p:sp>
        <p:nvSpPr>
          <p:cNvPr id="40968" name="Rectangle 8"/>
          <p:cNvSpPr>
            <a:spLocks noChangeArrowheads="1"/>
          </p:cNvSpPr>
          <p:nvPr/>
        </p:nvSpPr>
        <p:spPr bwMode="auto">
          <a:xfrm>
            <a:off x="733169" y="4614693"/>
            <a:ext cx="304800" cy="304800"/>
          </a:xfrm>
          <a:prstGeom prst="rect">
            <a:avLst/>
          </a:prstGeom>
          <a:noFill/>
          <a:ln w="28575">
            <a:solidFill>
              <a:srgbClr val="003399"/>
            </a:solidFill>
            <a:miter lim="800000"/>
            <a:headEnd type="none" w="sm" len="sm"/>
            <a:tailEnd type="none" w="sm" len="sm"/>
          </a:ln>
          <a:effectLst/>
          <a:extLst>
            <a:ext uri="{909E8E84-426E-40DD-AFC4-6F175D3DCCD1}">
              <a14:hiddenFill xmlns:a14="http://schemas.microsoft.com/office/drawing/2010/main">
                <a:solidFill>
                  <a:srgbClr val="CCEC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fontAlgn="base" hangingPunct="0">
              <a:spcBef>
                <a:spcPct val="0"/>
              </a:spcBef>
              <a:spcAft>
                <a:spcPct val="0"/>
              </a:spcAft>
            </a:pPr>
            <a:endParaRPr lang="en-US" sz="2400">
              <a:solidFill>
                <a:srgbClr val="000000"/>
              </a:solidFill>
              <a:latin typeface="Times New Roman" pitchFamily="18" charset="0"/>
            </a:endParaRPr>
          </a:p>
        </p:txBody>
      </p:sp>
      <p:sp>
        <p:nvSpPr>
          <p:cNvPr id="40969" name="Rectangle 9"/>
          <p:cNvSpPr>
            <a:spLocks noChangeArrowheads="1"/>
          </p:cNvSpPr>
          <p:nvPr/>
        </p:nvSpPr>
        <p:spPr bwMode="auto">
          <a:xfrm>
            <a:off x="730249" y="5745162"/>
            <a:ext cx="304800" cy="304800"/>
          </a:xfrm>
          <a:prstGeom prst="rect">
            <a:avLst/>
          </a:prstGeom>
          <a:noFill/>
          <a:ln w="28575">
            <a:solidFill>
              <a:srgbClr val="003399"/>
            </a:solidFill>
            <a:miter lim="800000"/>
            <a:headEnd type="none" w="sm" len="sm"/>
            <a:tailEnd type="none" w="sm" len="sm"/>
          </a:ln>
          <a:effectLst/>
          <a:extLst>
            <a:ext uri="{909E8E84-426E-40DD-AFC4-6F175D3DCCD1}">
              <a14:hiddenFill xmlns:a14="http://schemas.microsoft.com/office/drawing/2010/main">
                <a:solidFill>
                  <a:srgbClr val="CCEC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fontAlgn="base" hangingPunct="0">
              <a:spcBef>
                <a:spcPct val="0"/>
              </a:spcBef>
              <a:spcAft>
                <a:spcPct val="0"/>
              </a:spcAft>
            </a:pPr>
            <a:endParaRPr lang="en-US" sz="2400">
              <a:solidFill>
                <a:srgbClr val="000000"/>
              </a:solidFill>
              <a:latin typeface="Times New Roman" pitchFamily="18" charset="0"/>
            </a:endParaRPr>
          </a:p>
        </p:txBody>
      </p:sp>
      <p:pic>
        <p:nvPicPr>
          <p:cNvPr id="40970" name="Picture 10" descr="checkmark maroo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33169" y="2852041"/>
            <a:ext cx="666751" cy="563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0971" name="Picture 11" descr="checkmark maroo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01673" y="4366407"/>
            <a:ext cx="666751" cy="563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0972" name="Picture 12" descr="checkmark maroo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01674" y="5486400"/>
            <a:ext cx="666751" cy="563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0975" name="Text Box 15"/>
          <p:cNvSpPr txBox="1">
            <a:spLocks noChangeArrowheads="1"/>
          </p:cNvSpPr>
          <p:nvPr/>
        </p:nvSpPr>
        <p:spPr bwMode="auto">
          <a:xfrm>
            <a:off x="1325752" y="2852041"/>
            <a:ext cx="7054464" cy="42719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0" fontAlgn="base" hangingPunct="0">
              <a:lnSpc>
                <a:spcPct val="90000"/>
              </a:lnSpc>
              <a:spcBef>
                <a:spcPct val="50000"/>
              </a:spcBef>
              <a:spcAft>
                <a:spcPct val="0"/>
              </a:spcAft>
            </a:pPr>
            <a:r>
              <a:rPr lang="en-US" sz="2800" dirty="0" smtClean="0">
                <a:solidFill>
                  <a:srgbClr val="000000"/>
                </a:solidFill>
                <a:latin typeface="Arial" charset="0"/>
              </a:rPr>
              <a:t>JHAs are </a:t>
            </a:r>
            <a:r>
              <a:rPr lang="en-US" sz="2800" dirty="0">
                <a:solidFill>
                  <a:srgbClr val="000000"/>
                </a:solidFill>
                <a:latin typeface="Arial" charset="0"/>
              </a:rPr>
              <a:t>an essential part of any effective </a:t>
            </a:r>
            <a:br>
              <a:rPr lang="en-US" sz="2800" dirty="0">
                <a:solidFill>
                  <a:srgbClr val="000000"/>
                </a:solidFill>
                <a:latin typeface="Arial" charset="0"/>
              </a:rPr>
            </a:br>
            <a:r>
              <a:rPr lang="en-US" sz="2800" dirty="0" smtClean="0">
                <a:solidFill>
                  <a:srgbClr val="000000"/>
                </a:solidFill>
                <a:latin typeface="Arial" charset="0"/>
              </a:rPr>
              <a:t>safety </a:t>
            </a:r>
            <a:r>
              <a:rPr lang="en-US" sz="2800" dirty="0">
                <a:solidFill>
                  <a:srgbClr val="000000"/>
                </a:solidFill>
                <a:latin typeface="Arial" charset="0"/>
              </a:rPr>
              <a:t>program</a:t>
            </a:r>
          </a:p>
          <a:p>
            <a:pPr eaLnBrk="0" fontAlgn="base" hangingPunct="0">
              <a:lnSpc>
                <a:spcPct val="90000"/>
              </a:lnSpc>
              <a:spcBef>
                <a:spcPct val="50000"/>
              </a:spcBef>
              <a:spcAft>
                <a:spcPct val="0"/>
              </a:spcAft>
            </a:pPr>
            <a:endParaRPr lang="en-US" sz="2800" dirty="0" smtClean="0">
              <a:solidFill>
                <a:srgbClr val="000000"/>
              </a:solidFill>
              <a:latin typeface="Arial" charset="0"/>
            </a:endParaRPr>
          </a:p>
          <a:p>
            <a:pPr eaLnBrk="0" fontAlgn="base" hangingPunct="0">
              <a:lnSpc>
                <a:spcPct val="90000"/>
              </a:lnSpc>
              <a:spcBef>
                <a:spcPct val="50000"/>
              </a:spcBef>
              <a:spcAft>
                <a:spcPct val="0"/>
              </a:spcAft>
            </a:pPr>
            <a:r>
              <a:rPr lang="en-US" sz="2800" dirty="0" smtClean="0">
                <a:solidFill>
                  <a:srgbClr val="000000"/>
                </a:solidFill>
                <a:latin typeface="Arial" charset="0"/>
              </a:rPr>
              <a:t>You </a:t>
            </a:r>
            <a:r>
              <a:rPr lang="en-US" sz="2800" dirty="0">
                <a:solidFill>
                  <a:srgbClr val="000000"/>
                </a:solidFill>
                <a:latin typeface="Arial" charset="0"/>
              </a:rPr>
              <a:t>should be familiar with </a:t>
            </a:r>
            <a:r>
              <a:rPr lang="en-US" sz="2800" dirty="0" smtClean="0">
                <a:solidFill>
                  <a:srgbClr val="000000"/>
                </a:solidFill>
                <a:latin typeface="Arial" charset="0"/>
              </a:rPr>
              <a:t>JHAs</a:t>
            </a:r>
            <a:endParaRPr lang="en-US" sz="2800" dirty="0">
              <a:solidFill>
                <a:srgbClr val="000000"/>
              </a:solidFill>
              <a:latin typeface="Arial" charset="0"/>
            </a:endParaRPr>
          </a:p>
          <a:p>
            <a:pPr eaLnBrk="0" fontAlgn="base" hangingPunct="0">
              <a:lnSpc>
                <a:spcPct val="90000"/>
              </a:lnSpc>
              <a:spcBef>
                <a:spcPct val="50000"/>
              </a:spcBef>
              <a:spcAft>
                <a:spcPct val="0"/>
              </a:spcAft>
            </a:pPr>
            <a:endParaRPr lang="en-US" sz="2800" dirty="0">
              <a:solidFill>
                <a:srgbClr val="000000"/>
              </a:solidFill>
              <a:latin typeface="Arial" charset="0"/>
            </a:endParaRPr>
          </a:p>
          <a:p>
            <a:pPr eaLnBrk="0" fontAlgn="base" hangingPunct="0">
              <a:lnSpc>
                <a:spcPct val="90000"/>
              </a:lnSpc>
              <a:spcBef>
                <a:spcPct val="50000"/>
              </a:spcBef>
              <a:spcAft>
                <a:spcPct val="0"/>
              </a:spcAft>
            </a:pPr>
            <a:r>
              <a:rPr lang="en-US" sz="2800" dirty="0" smtClean="0">
                <a:solidFill>
                  <a:srgbClr val="000000"/>
                </a:solidFill>
                <a:latin typeface="Arial" charset="0"/>
              </a:rPr>
              <a:t>Your </a:t>
            </a:r>
            <a:r>
              <a:rPr lang="en-US" sz="2800" dirty="0">
                <a:solidFill>
                  <a:srgbClr val="000000"/>
                </a:solidFill>
                <a:latin typeface="Arial" charset="0"/>
              </a:rPr>
              <a:t>participation in </a:t>
            </a:r>
            <a:r>
              <a:rPr lang="en-US" sz="2800" dirty="0" smtClean="0">
                <a:solidFill>
                  <a:srgbClr val="000000"/>
                </a:solidFill>
                <a:latin typeface="Arial" charset="0"/>
              </a:rPr>
              <a:t>the JHA process is very important</a:t>
            </a:r>
            <a:endParaRPr lang="en-US" sz="2800" dirty="0">
              <a:solidFill>
                <a:srgbClr val="000000"/>
              </a:solidFill>
              <a:latin typeface="Arial" charset="0"/>
            </a:endParaRPr>
          </a:p>
          <a:p>
            <a:pPr eaLnBrk="0" fontAlgn="base" hangingPunct="0">
              <a:lnSpc>
                <a:spcPct val="90000"/>
              </a:lnSpc>
              <a:spcBef>
                <a:spcPct val="50000"/>
              </a:spcBef>
              <a:spcAft>
                <a:spcPct val="0"/>
              </a:spcAft>
            </a:pPr>
            <a:endParaRPr lang="en-US" sz="2800" dirty="0">
              <a:solidFill>
                <a:srgbClr val="000000"/>
              </a:solidFill>
              <a:latin typeface="Arial" charset="0"/>
            </a:endParaRPr>
          </a:p>
        </p:txBody>
      </p:sp>
      <p:pic>
        <p:nvPicPr>
          <p:cNvPr id="55306" name="Picture 16" descr="KEY POINTS TO REMEMBER ICON Final2"/>
          <p:cNvPicPr>
            <a:picLocks noChangeAspect="1" noChangeArrowheads="1"/>
          </p:cNvPicPr>
          <p:nvPr/>
        </p:nvPicPr>
        <p:blipFill>
          <a:blip r:embed="rId4" cstate="print">
            <a:extLst>
              <a:ext uri="{28A0092B-C50C-407E-A947-70E740481C1C}">
                <a14:useLocalDpi xmlns:a14="http://schemas.microsoft.com/office/drawing/2010/main" val="0"/>
              </a:ext>
            </a:extLst>
          </a:blip>
          <a:srcRect r="3752"/>
          <a:stretch>
            <a:fillRect/>
          </a:stretch>
        </p:blipFill>
        <p:spPr bwMode="auto">
          <a:xfrm>
            <a:off x="1676400" y="1066800"/>
            <a:ext cx="7089521" cy="17264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08794825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40975">
                                            <p:txEl>
                                              <p:pRg st="0" end="0"/>
                                            </p:txEl>
                                          </p:spTgt>
                                        </p:tgtEl>
                                        <p:attrNameLst>
                                          <p:attrName>style.visibility</p:attrName>
                                        </p:attrNameLst>
                                      </p:cBhvr>
                                      <p:to>
                                        <p:strVal val="visible"/>
                                      </p:to>
                                    </p:set>
                                    <p:animEffect transition="in" filter="fade">
                                      <p:cBhvr>
                                        <p:cTn id="7" dur="500"/>
                                        <p:tgtEl>
                                          <p:spTgt spid="40975">
                                            <p:txEl>
                                              <p:pRg st="0" end="0"/>
                                            </p:txEl>
                                          </p:spTgt>
                                        </p:tgtEl>
                                      </p:cBhvr>
                                    </p:animEffect>
                                  </p:childTnLst>
                                </p:cTn>
                              </p:par>
                              <p:par>
                                <p:cTn id="8" presetID="1" presetClass="entr" presetSubtype="0" fill="hold" grpId="0" nodeType="withEffect">
                                  <p:stCondLst>
                                    <p:cond delay="0"/>
                                  </p:stCondLst>
                                  <p:childTnLst>
                                    <p:set>
                                      <p:cBhvr>
                                        <p:cTn id="9" dur="1" fill="hold">
                                          <p:stCondLst>
                                            <p:cond delay="0"/>
                                          </p:stCondLst>
                                        </p:cTn>
                                        <p:tgtEl>
                                          <p:spTgt spid="40967"/>
                                        </p:tgtEl>
                                        <p:attrNameLst>
                                          <p:attrName>style.visibility</p:attrName>
                                        </p:attrNameLst>
                                      </p:cBhvr>
                                      <p:to>
                                        <p:strVal val="visible"/>
                                      </p:to>
                                    </p:set>
                                  </p:childTnLst>
                                </p:cTn>
                              </p:par>
                              <p:par>
                                <p:cTn id="10" presetID="22" presetClass="entr" presetSubtype="8" fill="hold" nodeType="withEffect">
                                  <p:stCondLst>
                                    <p:cond delay="1000"/>
                                  </p:stCondLst>
                                  <p:childTnLst>
                                    <p:set>
                                      <p:cBhvr>
                                        <p:cTn id="11" dur="1" fill="hold">
                                          <p:stCondLst>
                                            <p:cond delay="0"/>
                                          </p:stCondLst>
                                        </p:cTn>
                                        <p:tgtEl>
                                          <p:spTgt spid="40970"/>
                                        </p:tgtEl>
                                        <p:attrNameLst>
                                          <p:attrName>style.visibility</p:attrName>
                                        </p:attrNameLst>
                                      </p:cBhvr>
                                      <p:to>
                                        <p:strVal val="visible"/>
                                      </p:to>
                                    </p:set>
                                    <p:animEffect transition="in" filter="wipe(left)">
                                      <p:cBhvr>
                                        <p:cTn id="12" dur="500"/>
                                        <p:tgtEl>
                                          <p:spTgt spid="40970"/>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presetSubtype="0" fill="hold" nodeType="clickEffect">
                                  <p:stCondLst>
                                    <p:cond delay="0"/>
                                  </p:stCondLst>
                                  <p:childTnLst>
                                    <p:set>
                                      <p:cBhvr>
                                        <p:cTn id="16" dur="1" fill="hold">
                                          <p:stCondLst>
                                            <p:cond delay="0"/>
                                          </p:stCondLst>
                                        </p:cTn>
                                        <p:tgtEl>
                                          <p:spTgt spid="40975">
                                            <p:txEl>
                                              <p:pRg st="2" end="2"/>
                                            </p:txEl>
                                          </p:spTgt>
                                        </p:tgtEl>
                                        <p:attrNameLst>
                                          <p:attrName>style.visibility</p:attrName>
                                        </p:attrNameLst>
                                      </p:cBhvr>
                                      <p:to>
                                        <p:strVal val="visible"/>
                                      </p:to>
                                    </p:set>
                                    <p:animEffect transition="in" filter="fade">
                                      <p:cBhvr>
                                        <p:cTn id="17" dur="500"/>
                                        <p:tgtEl>
                                          <p:spTgt spid="40975">
                                            <p:txEl>
                                              <p:pRg st="2" end="2"/>
                                            </p:txEl>
                                          </p:spTgt>
                                        </p:tgtEl>
                                      </p:cBhvr>
                                    </p:animEffect>
                                  </p:childTnLst>
                                </p:cTn>
                              </p:par>
                              <p:par>
                                <p:cTn id="18" presetID="1" presetClass="entr" presetSubtype="0" fill="hold" grpId="0" nodeType="withEffect">
                                  <p:stCondLst>
                                    <p:cond delay="0"/>
                                  </p:stCondLst>
                                  <p:childTnLst>
                                    <p:set>
                                      <p:cBhvr>
                                        <p:cTn id="19" dur="1" fill="hold">
                                          <p:stCondLst>
                                            <p:cond delay="0"/>
                                          </p:stCondLst>
                                        </p:cTn>
                                        <p:tgtEl>
                                          <p:spTgt spid="40968"/>
                                        </p:tgtEl>
                                        <p:attrNameLst>
                                          <p:attrName>style.visibility</p:attrName>
                                        </p:attrNameLst>
                                      </p:cBhvr>
                                      <p:to>
                                        <p:strVal val="visible"/>
                                      </p:to>
                                    </p:set>
                                  </p:childTnLst>
                                </p:cTn>
                              </p:par>
                              <p:par>
                                <p:cTn id="20" presetID="22" presetClass="entr" presetSubtype="8" fill="hold" nodeType="withEffect">
                                  <p:stCondLst>
                                    <p:cond delay="1000"/>
                                  </p:stCondLst>
                                  <p:childTnLst>
                                    <p:set>
                                      <p:cBhvr>
                                        <p:cTn id="21" dur="1" fill="hold">
                                          <p:stCondLst>
                                            <p:cond delay="0"/>
                                          </p:stCondLst>
                                        </p:cTn>
                                        <p:tgtEl>
                                          <p:spTgt spid="40971"/>
                                        </p:tgtEl>
                                        <p:attrNameLst>
                                          <p:attrName>style.visibility</p:attrName>
                                        </p:attrNameLst>
                                      </p:cBhvr>
                                      <p:to>
                                        <p:strVal val="visible"/>
                                      </p:to>
                                    </p:set>
                                    <p:animEffect transition="in" filter="wipe(left)">
                                      <p:cBhvr>
                                        <p:cTn id="22" dur="500"/>
                                        <p:tgtEl>
                                          <p:spTgt spid="40971"/>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10" presetClass="entr" presetSubtype="0" fill="hold" nodeType="clickEffect">
                                  <p:stCondLst>
                                    <p:cond delay="0"/>
                                  </p:stCondLst>
                                  <p:childTnLst>
                                    <p:set>
                                      <p:cBhvr>
                                        <p:cTn id="26" dur="1" fill="hold">
                                          <p:stCondLst>
                                            <p:cond delay="0"/>
                                          </p:stCondLst>
                                        </p:cTn>
                                        <p:tgtEl>
                                          <p:spTgt spid="40975">
                                            <p:txEl>
                                              <p:pRg st="4" end="4"/>
                                            </p:txEl>
                                          </p:spTgt>
                                        </p:tgtEl>
                                        <p:attrNameLst>
                                          <p:attrName>style.visibility</p:attrName>
                                        </p:attrNameLst>
                                      </p:cBhvr>
                                      <p:to>
                                        <p:strVal val="visible"/>
                                      </p:to>
                                    </p:set>
                                    <p:animEffect transition="in" filter="fade">
                                      <p:cBhvr>
                                        <p:cTn id="27" dur="500"/>
                                        <p:tgtEl>
                                          <p:spTgt spid="40975">
                                            <p:txEl>
                                              <p:pRg st="4" end="4"/>
                                            </p:txEl>
                                          </p:spTgt>
                                        </p:tgtEl>
                                      </p:cBhvr>
                                    </p:animEffect>
                                  </p:childTnLst>
                                </p:cTn>
                              </p:par>
                              <p:par>
                                <p:cTn id="28" presetID="1" presetClass="entr" presetSubtype="0" fill="hold" grpId="0" nodeType="withEffect">
                                  <p:stCondLst>
                                    <p:cond delay="0"/>
                                  </p:stCondLst>
                                  <p:childTnLst>
                                    <p:set>
                                      <p:cBhvr>
                                        <p:cTn id="29" dur="1" fill="hold">
                                          <p:stCondLst>
                                            <p:cond delay="0"/>
                                          </p:stCondLst>
                                        </p:cTn>
                                        <p:tgtEl>
                                          <p:spTgt spid="40969"/>
                                        </p:tgtEl>
                                        <p:attrNameLst>
                                          <p:attrName>style.visibility</p:attrName>
                                        </p:attrNameLst>
                                      </p:cBhvr>
                                      <p:to>
                                        <p:strVal val="visible"/>
                                      </p:to>
                                    </p:set>
                                  </p:childTnLst>
                                </p:cTn>
                              </p:par>
                              <p:par>
                                <p:cTn id="30" presetID="22" presetClass="entr" presetSubtype="8" fill="hold" nodeType="withEffect">
                                  <p:stCondLst>
                                    <p:cond delay="1000"/>
                                  </p:stCondLst>
                                  <p:childTnLst>
                                    <p:set>
                                      <p:cBhvr>
                                        <p:cTn id="31" dur="1" fill="hold">
                                          <p:stCondLst>
                                            <p:cond delay="0"/>
                                          </p:stCondLst>
                                        </p:cTn>
                                        <p:tgtEl>
                                          <p:spTgt spid="40972"/>
                                        </p:tgtEl>
                                        <p:attrNameLst>
                                          <p:attrName>style.visibility</p:attrName>
                                        </p:attrNameLst>
                                      </p:cBhvr>
                                      <p:to>
                                        <p:strVal val="visible"/>
                                      </p:to>
                                    </p:set>
                                    <p:animEffect transition="in" filter="wipe(left)">
                                      <p:cBhvr>
                                        <p:cTn id="32" dur="500"/>
                                        <p:tgtEl>
                                          <p:spTgt spid="4097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967" grpId="0" animBg="1"/>
      <p:bldP spid="40968" grpId="0" animBg="1"/>
      <p:bldP spid="40969"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746" name="Picture 23" descr="hardhat man arms crossed toolbelt glasses lo "/>
          <p:cNvPicPr>
            <a:picLocks noChangeArrowheads="1"/>
          </p:cNvPicPr>
          <p:nvPr/>
        </p:nvPicPr>
        <p:blipFill>
          <a:blip r:embed="rId3">
            <a:extLst>
              <a:ext uri="{28A0092B-C50C-407E-A947-70E740481C1C}">
                <a14:useLocalDpi xmlns:a14="http://schemas.microsoft.com/office/drawing/2010/main" val="0"/>
              </a:ext>
            </a:extLst>
          </a:blip>
          <a:srcRect l="5659" t="3412" r="3017" b="6097"/>
          <a:stretch>
            <a:fillRect/>
          </a:stretch>
        </p:blipFill>
        <p:spPr bwMode="auto">
          <a:xfrm>
            <a:off x="0" y="1809751"/>
            <a:ext cx="9144001" cy="51244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1747" name="Rectangle 11"/>
          <p:cNvSpPr>
            <a:spLocks noGrp="1" noChangeArrowheads="1"/>
          </p:cNvSpPr>
          <p:nvPr>
            <p:ph type="title"/>
          </p:nvPr>
        </p:nvSpPr>
        <p:spPr>
          <a:xfrm>
            <a:off x="1752600" y="914400"/>
            <a:ext cx="5486400" cy="762000"/>
          </a:xfrm>
        </p:spPr>
        <p:txBody>
          <a:bodyPr/>
          <a:lstStyle/>
          <a:p>
            <a:pPr eaLnBrk="1" hangingPunct="1"/>
            <a:r>
              <a:rPr lang="en-US" dirty="0" smtClean="0"/>
              <a:t>What is a JHA?</a:t>
            </a:r>
          </a:p>
        </p:txBody>
      </p:sp>
      <p:sp>
        <p:nvSpPr>
          <p:cNvPr id="17425" name="Rectangle 17"/>
          <p:cNvSpPr>
            <a:spLocks noGrp="1" noChangeArrowheads="1"/>
          </p:cNvSpPr>
          <p:nvPr>
            <p:ph idx="1"/>
          </p:nvPr>
        </p:nvSpPr>
        <p:spPr>
          <a:xfrm>
            <a:off x="3103565" y="1809751"/>
            <a:ext cx="5102225" cy="4525963"/>
          </a:xfrm>
        </p:spPr>
        <p:txBody>
          <a:bodyPr/>
          <a:lstStyle/>
          <a:p>
            <a:pPr eaLnBrk="1" hangingPunct="1">
              <a:spcBef>
                <a:spcPct val="30000"/>
              </a:spcBef>
            </a:pPr>
            <a:r>
              <a:rPr lang="en-US" b="1" dirty="0" smtClean="0">
                <a:latin typeface="+mj-lt"/>
              </a:rPr>
              <a:t>Method of identifying hazards</a:t>
            </a:r>
          </a:p>
          <a:p>
            <a:pPr eaLnBrk="1" hangingPunct="1">
              <a:spcBef>
                <a:spcPct val="30000"/>
              </a:spcBef>
            </a:pPr>
            <a:r>
              <a:rPr lang="en-US" b="1" dirty="0" smtClean="0">
                <a:latin typeface="+mj-lt"/>
              </a:rPr>
              <a:t>Means of breaking the process down into steps</a:t>
            </a:r>
          </a:p>
          <a:p>
            <a:pPr eaLnBrk="1" hangingPunct="1">
              <a:spcBef>
                <a:spcPct val="30000"/>
              </a:spcBef>
            </a:pPr>
            <a:r>
              <a:rPr lang="en-US" b="1" dirty="0" smtClean="0">
                <a:latin typeface="+mj-lt"/>
              </a:rPr>
              <a:t>System for easily understanding hazards</a:t>
            </a:r>
          </a:p>
        </p:txBody>
      </p:sp>
      <p:sp>
        <p:nvSpPr>
          <p:cNvPr id="31749" name="Rectangle 27"/>
          <p:cNvSpPr>
            <a:spLocks noChangeArrowheads="1"/>
          </p:cNvSpPr>
          <p:nvPr/>
        </p:nvSpPr>
        <p:spPr bwMode="auto">
          <a:xfrm>
            <a:off x="3103565" y="1809751"/>
            <a:ext cx="5102225"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228600" indent="-228600" fontAlgn="base">
              <a:spcBef>
                <a:spcPct val="30000"/>
              </a:spcBef>
              <a:spcAft>
                <a:spcPct val="0"/>
              </a:spcAft>
              <a:buClr>
                <a:srgbClr val="800000"/>
              </a:buClr>
              <a:buSzPct val="115000"/>
              <a:buFontTx/>
              <a:buChar char="•"/>
            </a:pPr>
            <a:endParaRPr lang="en-US" dirty="0"/>
          </a:p>
        </p:txBody>
      </p:sp>
    </p:spTree>
    <p:extLst>
      <p:ext uri="{BB962C8B-B14F-4D97-AF65-F5344CB8AC3E}">
        <p14:creationId xmlns:p14="http://schemas.microsoft.com/office/powerpoint/2010/main" val="422158617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xit" presetSubtype="0" fill="hold" nodeType="withEffect">
                                  <p:stCondLst>
                                    <p:cond delay="0"/>
                                  </p:stCondLst>
                                  <p:childTnLst>
                                    <p:set>
                                      <p:cBhvr>
                                        <p:cTn id="6" dur="1" fill="hold">
                                          <p:stCondLst>
                                            <p:cond delay="0"/>
                                          </p:stCondLst>
                                        </p:cTn>
                                        <p:tgtEl>
                                          <p:spTgt spid="17425">
                                            <p:txEl>
                                              <p:pRg st="0" end="0"/>
                                            </p:txEl>
                                          </p:spTgt>
                                        </p:tgtEl>
                                        <p:attrNameLst>
                                          <p:attrName>style.visibility</p:attrName>
                                        </p:attrNameLst>
                                      </p:cBhvr>
                                      <p:to>
                                        <p:strVal val="hidden"/>
                                      </p:to>
                                    </p:set>
                                  </p:childTnLst>
                                </p:cTn>
                              </p:par>
                              <p:par>
                                <p:cTn id="7" presetID="1" presetClass="exit" presetSubtype="0" fill="hold" nodeType="withEffect">
                                  <p:stCondLst>
                                    <p:cond delay="0"/>
                                  </p:stCondLst>
                                  <p:childTnLst>
                                    <p:set>
                                      <p:cBhvr>
                                        <p:cTn id="8" dur="1" fill="hold">
                                          <p:stCondLst>
                                            <p:cond delay="0"/>
                                          </p:stCondLst>
                                        </p:cTn>
                                        <p:tgtEl>
                                          <p:spTgt spid="17425">
                                            <p:txEl>
                                              <p:pRg st="1" end="1"/>
                                            </p:txEl>
                                          </p:spTgt>
                                        </p:tgtEl>
                                        <p:attrNameLst>
                                          <p:attrName>style.visibility</p:attrName>
                                        </p:attrNameLst>
                                      </p:cBhvr>
                                      <p:to>
                                        <p:strVal val="hidden"/>
                                      </p:to>
                                    </p:set>
                                  </p:childTnLst>
                                </p:cTn>
                              </p:par>
                              <p:par>
                                <p:cTn id="9" presetID="1" presetClass="exit" presetSubtype="0" fill="hold" nodeType="withEffect">
                                  <p:stCondLst>
                                    <p:cond delay="0"/>
                                  </p:stCondLst>
                                  <p:childTnLst>
                                    <p:set>
                                      <p:cBhvr>
                                        <p:cTn id="10" dur="1" fill="hold">
                                          <p:stCondLst>
                                            <p:cond delay="0"/>
                                          </p:stCondLst>
                                        </p:cTn>
                                        <p:tgtEl>
                                          <p:spTgt spid="17425">
                                            <p:txEl>
                                              <p:pRg st="2" end="2"/>
                                            </p:txEl>
                                          </p:spTgt>
                                        </p:tgtEl>
                                        <p:attrNameLst>
                                          <p:attrName>style.visibility</p:attrName>
                                        </p:attrNameLst>
                                      </p:cBhvr>
                                      <p:to>
                                        <p:strVal val="hidden"/>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17425">
                                            <p:txEl>
                                              <p:pRg st="0" end="0"/>
                                            </p:txEl>
                                          </p:spTgt>
                                        </p:tgtEl>
                                        <p:attrNameLst>
                                          <p:attrName>style.visibility</p:attrName>
                                        </p:attrNameLst>
                                      </p:cBhvr>
                                      <p:to>
                                        <p:strVal val="visible"/>
                                      </p:to>
                                    </p:set>
                                    <p:animEffect transition="in" filter="fade">
                                      <p:cBhvr>
                                        <p:cTn id="15" dur="500"/>
                                        <p:tgtEl>
                                          <p:spTgt spid="17425">
                                            <p:txEl>
                                              <p:pRg st="0" end="0"/>
                                            </p:txEl>
                                          </p:spTgt>
                                        </p:tgtEl>
                                      </p:cBhvr>
                                    </p:animEffect>
                                  </p:childTnLst>
                                </p:cTn>
                              </p:par>
                            </p:childTnLst>
                          </p:cTn>
                        </p:par>
                      </p:childTnLst>
                    </p:cTn>
                  </p:par>
                  <p:par>
                    <p:cTn id="16" fill="hold" nodeType="clickPar">
                      <p:stCondLst>
                        <p:cond delay="indefinite"/>
                      </p:stCondLst>
                      <p:childTnLst>
                        <p:par>
                          <p:cTn id="17" fill="hold" nodeType="withGroup">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17425">
                                            <p:txEl>
                                              <p:pRg st="1" end="1"/>
                                            </p:txEl>
                                          </p:spTgt>
                                        </p:tgtEl>
                                        <p:attrNameLst>
                                          <p:attrName>style.visibility</p:attrName>
                                        </p:attrNameLst>
                                      </p:cBhvr>
                                      <p:to>
                                        <p:strVal val="visible"/>
                                      </p:to>
                                    </p:set>
                                    <p:animEffect transition="in" filter="fade">
                                      <p:cBhvr>
                                        <p:cTn id="20" dur="500"/>
                                        <p:tgtEl>
                                          <p:spTgt spid="17425">
                                            <p:txEl>
                                              <p:pRg st="1" end="1"/>
                                            </p:txEl>
                                          </p:spTgt>
                                        </p:tgtEl>
                                      </p:cBhvr>
                                    </p:animEffect>
                                  </p:childTnLst>
                                </p:cTn>
                              </p:par>
                            </p:childTnLst>
                          </p:cTn>
                        </p:par>
                      </p:childTnLst>
                    </p:cTn>
                  </p:par>
                  <p:par>
                    <p:cTn id="21" fill="hold" nodeType="clickPar">
                      <p:stCondLst>
                        <p:cond delay="indefinite"/>
                      </p:stCondLst>
                      <p:childTnLst>
                        <p:par>
                          <p:cTn id="22" fill="hold" nodeType="withGroup">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17425">
                                            <p:txEl>
                                              <p:pRg st="2" end="2"/>
                                            </p:txEl>
                                          </p:spTgt>
                                        </p:tgtEl>
                                        <p:attrNameLst>
                                          <p:attrName>style.visibility</p:attrName>
                                        </p:attrNameLst>
                                      </p:cBhvr>
                                      <p:to>
                                        <p:strVal val="visible"/>
                                      </p:to>
                                    </p:set>
                                    <p:animEffect transition="in" filter="fade">
                                      <p:cBhvr>
                                        <p:cTn id="25" dur="500"/>
                                        <p:tgtEl>
                                          <p:spTgt spid="17425">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425"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52" name="Picture 20" descr="high voltage warning lo"/>
          <p:cNvPicPr>
            <a:picLocks noChangeAspect="1" noChangeArrowheads="1"/>
          </p:cNvPicPr>
          <p:nvPr/>
        </p:nvPicPr>
        <p:blipFill>
          <a:blip r:embed="rId3">
            <a:extLst>
              <a:ext uri="{28A0092B-C50C-407E-A947-70E740481C1C}">
                <a14:useLocalDpi xmlns:a14="http://schemas.microsoft.com/office/drawing/2010/main" val="0"/>
              </a:ext>
            </a:extLst>
          </a:blip>
          <a:srcRect l="12181" t="4341" r="14265"/>
          <a:stretch>
            <a:fillRect/>
          </a:stretch>
        </p:blipFill>
        <p:spPr bwMode="auto">
          <a:xfrm>
            <a:off x="4108241" y="2041525"/>
            <a:ext cx="4757662" cy="4402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453" name="Picture 21" descr="inspector safety check lo"/>
          <p:cNvPicPr>
            <a:picLocks noChangeAspect="1" noChangeArrowheads="1"/>
          </p:cNvPicPr>
          <p:nvPr/>
        </p:nvPicPr>
        <p:blipFill>
          <a:blip r:embed="rId4">
            <a:extLst>
              <a:ext uri="{28A0092B-C50C-407E-A947-70E740481C1C}">
                <a14:useLocalDpi xmlns:a14="http://schemas.microsoft.com/office/drawing/2010/main" val="0"/>
              </a:ext>
            </a:extLst>
          </a:blip>
          <a:srcRect t="7681"/>
          <a:stretch>
            <a:fillRect/>
          </a:stretch>
        </p:blipFill>
        <p:spPr bwMode="auto">
          <a:xfrm>
            <a:off x="5638799" y="2423806"/>
            <a:ext cx="2724151" cy="32911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454" name="Picture 22" descr="top priority stamp"/>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095999" y="2041525"/>
            <a:ext cx="2670175" cy="2743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2774" name="Rectangle 13"/>
          <p:cNvSpPr>
            <a:spLocks noGrp="1" noChangeArrowheads="1"/>
          </p:cNvSpPr>
          <p:nvPr>
            <p:ph type="title"/>
          </p:nvPr>
        </p:nvSpPr>
        <p:spPr>
          <a:xfrm>
            <a:off x="1066800" y="1143000"/>
            <a:ext cx="7543800" cy="762000"/>
          </a:xfrm>
        </p:spPr>
        <p:txBody>
          <a:bodyPr/>
          <a:lstStyle/>
          <a:p>
            <a:pPr eaLnBrk="1" hangingPunct="1"/>
            <a:r>
              <a:rPr lang="en-US" dirty="0" smtClean="0"/>
              <a:t>Why Perform JHAs?</a:t>
            </a:r>
          </a:p>
        </p:txBody>
      </p:sp>
      <p:sp>
        <p:nvSpPr>
          <p:cNvPr id="18446" name="Rectangle 14"/>
          <p:cNvSpPr>
            <a:spLocks noGrp="1" noChangeArrowheads="1"/>
          </p:cNvSpPr>
          <p:nvPr>
            <p:ph type="body" sz="half" idx="1"/>
          </p:nvPr>
        </p:nvSpPr>
        <p:spPr>
          <a:xfrm>
            <a:off x="76201" y="2041525"/>
            <a:ext cx="4038600" cy="4206875"/>
          </a:xfrm>
        </p:spPr>
        <p:txBody>
          <a:bodyPr/>
          <a:lstStyle/>
          <a:p>
            <a:pPr lvl="1" eaLnBrk="1" hangingPunct="1"/>
            <a:r>
              <a:rPr lang="en-US" b="1" dirty="0" smtClean="0"/>
              <a:t>Identify existing hazards</a:t>
            </a:r>
          </a:p>
          <a:p>
            <a:pPr lvl="1" eaLnBrk="1" hangingPunct="1"/>
            <a:r>
              <a:rPr lang="en-US" b="1" dirty="0" smtClean="0"/>
              <a:t>Identify potential hazards</a:t>
            </a:r>
          </a:p>
          <a:p>
            <a:pPr lvl="1" eaLnBrk="1" hangingPunct="1"/>
            <a:r>
              <a:rPr lang="en-US" b="1" dirty="0" smtClean="0"/>
              <a:t>Prioritize </a:t>
            </a:r>
            <a:br>
              <a:rPr lang="en-US" b="1" dirty="0" smtClean="0"/>
            </a:br>
            <a:r>
              <a:rPr lang="en-US" b="1" dirty="0" smtClean="0"/>
              <a:t>corrective actions</a:t>
            </a:r>
          </a:p>
          <a:p>
            <a:pPr lvl="1" eaLnBrk="1" hangingPunct="1"/>
            <a:r>
              <a:rPr lang="en-US" b="1" dirty="0" smtClean="0"/>
              <a:t>Reduce or </a:t>
            </a:r>
            <a:br>
              <a:rPr lang="en-US" b="1" dirty="0" smtClean="0"/>
            </a:br>
            <a:r>
              <a:rPr lang="en-US" b="1" dirty="0" smtClean="0"/>
              <a:t>eliminate hazards</a:t>
            </a:r>
          </a:p>
        </p:txBody>
      </p:sp>
    </p:spTree>
    <p:extLst>
      <p:ext uri="{BB962C8B-B14F-4D97-AF65-F5344CB8AC3E}">
        <p14:creationId xmlns:p14="http://schemas.microsoft.com/office/powerpoint/2010/main" val="382681797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18446">
                                            <p:txEl>
                                              <p:pRg st="0" end="0"/>
                                            </p:txEl>
                                          </p:spTgt>
                                        </p:tgtEl>
                                        <p:attrNameLst>
                                          <p:attrName>style.visibility</p:attrName>
                                        </p:attrNameLst>
                                      </p:cBhvr>
                                      <p:to>
                                        <p:strVal val="visible"/>
                                      </p:to>
                                    </p:set>
                                    <p:animEffect transition="in" filter="fade">
                                      <p:cBhvr>
                                        <p:cTn id="7" dur="500"/>
                                        <p:tgtEl>
                                          <p:spTgt spid="18446">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18452"/>
                                        </p:tgtEl>
                                        <p:attrNameLst>
                                          <p:attrName>style.visibility</p:attrName>
                                        </p:attrNameLst>
                                      </p:cBhvr>
                                      <p:to>
                                        <p:strVal val="visible"/>
                                      </p:to>
                                    </p:set>
                                    <p:animEffect transition="in" filter="fade">
                                      <p:cBhvr>
                                        <p:cTn id="10" dur="500"/>
                                        <p:tgtEl>
                                          <p:spTgt spid="18452"/>
                                        </p:tgtEl>
                                      </p:cBhvr>
                                    </p:animEffect>
                                  </p:childTnLst>
                                </p:cTn>
                              </p:par>
                            </p:childTnLst>
                          </p:cTn>
                        </p:par>
                      </p:childTnLst>
                    </p:cTn>
                  </p:par>
                  <p:par>
                    <p:cTn id="11" fill="hold" nodeType="clickPar">
                      <p:stCondLst>
                        <p:cond delay="indefinite"/>
                      </p:stCondLst>
                      <p:childTnLst>
                        <p:par>
                          <p:cTn id="12" fill="hold" nodeType="withGroup">
                            <p:stCondLst>
                              <p:cond delay="0"/>
                            </p:stCondLst>
                            <p:childTnLst>
                              <p:par>
                                <p:cTn id="13" presetID="10" presetClass="entr" presetSubtype="0" fill="hold" nodeType="clickEffect">
                                  <p:stCondLst>
                                    <p:cond delay="0"/>
                                  </p:stCondLst>
                                  <p:childTnLst>
                                    <p:set>
                                      <p:cBhvr>
                                        <p:cTn id="14" dur="1" fill="hold">
                                          <p:stCondLst>
                                            <p:cond delay="0"/>
                                          </p:stCondLst>
                                        </p:cTn>
                                        <p:tgtEl>
                                          <p:spTgt spid="18446">
                                            <p:txEl>
                                              <p:pRg st="1" end="1"/>
                                            </p:txEl>
                                          </p:spTgt>
                                        </p:tgtEl>
                                        <p:attrNameLst>
                                          <p:attrName>style.visibility</p:attrName>
                                        </p:attrNameLst>
                                      </p:cBhvr>
                                      <p:to>
                                        <p:strVal val="visible"/>
                                      </p:to>
                                    </p:set>
                                    <p:animEffect transition="in" filter="fade">
                                      <p:cBhvr>
                                        <p:cTn id="15" dur="500"/>
                                        <p:tgtEl>
                                          <p:spTgt spid="18446">
                                            <p:txEl>
                                              <p:pRg st="1" end="1"/>
                                            </p:txEl>
                                          </p:spTgt>
                                        </p:tgtEl>
                                      </p:cBhvr>
                                    </p:animEffect>
                                  </p:childTnLst>
                                </p:cTn>
                              </p:par>
                              <p:par>
                                <p:cTn id="16" presetID="1" presetClass="exit" presetSubtype="0" fill="hold" nodeType="withEffect">
                                  <p:stCondLst>
                                    <p:cond delay="0"/>
                                  </p:stCondLst>
                                  <p:childTnLst>
                                    <p:set>
                                      <p:cBhvr>
                                        <p:cTn id="17" dur="1" fill="hold">
                                          <p:stCondLst>
                                            <p:cond delay="0"/>
                                          </p:stCondLst>
                                        </p:cTn>
                                        <p:tgtEl>
                                          <p:spTgt spid="18452"/>
                                        </p:tgtEl>
                                        <p:attrNameLst>
                                          <p:attrName>style.visibility</p:attrName>
                                        </p:attrNameLst>
                                      </p:cBhvr>
                                      <p:to>
                                        <p:strVal val="hidden"/>
                                      </p:to>
                                    </p:set>
                                  </p:childTnLst>
                                </p:cTn>
                              </p:par>
                              <p:par>
                                <p:cTn id="18" presetID="10" presetClass="entr" presetSubtype="0" fill="hold" nodeType="withEffect">
                                  <p:stCondLst>
                                    <p:cond delay="0"/>
                                  </p:stCondLst>
                                  <p:childTnLst>
                                    <p:set>
                                      <p:cBhvr>
                                        <p:cTn id="19" dur="1" fill="hold">
                                          <p:stCondLst>
                                            <p:cond delay="0"/>
                                          </p:stCondLst>
                                        </p:cTn>
                                        <p:tgtEl>
                                          <p:spTgt spid="18453"/>
                                        </p:tgtEl>
                                        <p:attrNameLst>
                                          <p:attrName>style.visibility</p:attrName>
                                        </p:attrNameLst>
                                      </p:cBhvr>
                                      <p:to>
                                        <p:strVal val="visible"/>
                                      </p:to>
                                    </p:set>
                                    <p:animEffect transition="in" filter="fade">
                                      <p:cBhvr>
                                        <p:cTn id="20" dur="500"/>
                                        <p:tgtEl>
                                          <p:spTgt spid="18453"/>
                                        </p:tgtEl>
                                      </p:cBhvr>
                                    </p:animEffect>
                                  </p:childTnLst>
                                </p:cTn>
                              </p:par>
                            </p:childTnLst>
                          </p:cTn>
                        </p:par>
                      </p:childTnLst>
                    </p:cTn>
                  </p:par>
                  <p:par>
                    <p:cTn id="21" fill="hold" nodeType="clickPar">
                      <p:stCondLst>
                        <p:cond delay="indefinite"/>
                      </p:stCondLst>
                      <p:childTnLst>
                        <p:par>
                          <p:cTn id="22" fill="hold" nodeType="withGroup">
                            <p:stCondLst>
                              <p:cond delay="0"/>
                            </p:stCondLst>
                            <p:childTnLst>
                              <p:par>
                                <p:cTn id="23" presetID="10" presetClass="entr" presetSubtype="0" fill="hold" nodeType="clickEffect">
                                  <p:stCondLst>
                                    <p:cond delay="0"/>
                                  </p:stCondLst>
                                  <p:childTnLst>
                                    <p:set>
                                      <p:cBhvr>
                                        <p:cTn id="24" dur="1" fill="hold">
                                          <p:stCondLst>
                                            <p:cond delay="0"/>
                                          </p:stCondLst>
                                        </p:cTn>
                                        <p:tgtEl>
                                          <p:spTgt spid="18446">
                                            <p:txEl>
                                              <p:pRg st="2" end="2"/>
                                            </p:txEl>
                                          </p:spTgt>
                                        </p:tgtEl>
                                        <p:attrNameLst>
                                          <p:attrName>style.visibility</p:attrName>
                                        </p:attrNameLst>
                                      </p:cBhvr>
                                      <p:to>
                                        <p:strVal val="visible"/>
                                      </p:to>
                                    </p:set>
                                    <p:animEffect transition="in" filter="fade">
                                      <p:cBhvr>
                                        <p:cTn id="25" dur="500"/>
                                        <p:tgtEl>
                                          <p:spTgt spid="18446">
                                            <p:txEl>
                                              <p:pRg st="2" end="2"/>
                                            </p:txEl>
                                          </p:spTgt>
                                        </p:tgtEl>
                                      </p:cBhvr>
                                    </p:animEffect>
                                  </p:childTnLst>
                                </p:cTn>
                              </p:par>
                              <p:par>
                                <p:cTn id="26" presetID="1" presetClass="exit" presetSubtype="0" fill="hold" nodeType="withEffect">
                                  <p:stCondLst>
                                    <p:cond delay="0"/>
                                  </p:stCondLst>
                                  <p:childTnLst>
                                    <p:set>
                                      <p:cBhvr>
                                        <p:cTn id="27" dur="1" fill="hold">
                                          <p:stCondLst>
                                            <p:cond delay="0"/>
                                          </p:stCondLst>
                                        </p:cTn>
                                        <p:tgtEl>
                                          <p:spTgt spid="18453"/>
                                        </p:tgtEl>
                                        <p:attrNameLst>
                                          <p:attrName>style.visibility</p:attrName>
                                        </p:attrNameLst>
                                      </p:cBhvr>
                                      <p:to>
                                        <p:strVal val="hidden"/>
                                      </p:to>
                                    </p:set>
                                  </p:childTnLst>
                                </p:cTn>
                              </p:par>
                              <p:par>
                                <p:cTn id="28" presetID="10" presetClass="entr" presetSubtype="0" fill="hold" nodeType="withEffect">
                                  <p:stCondLst>
                                    <p:cond delay="0"/>
                                  </p:stCondLst>
                                  <p:childTnLst>
                                    <p:set>
                                      <p:cBhvr>
                                        <p:cTn id="29" dur="1" fill="hold">
                                          <p:stCondLst>
                                            <p:cond delay="0"/>
                                          </p:stCondLst>
                                        </p:cTn>
                                        <p:tgtEl>
                                          <p:spTgt spid="18454"/>
                                        </p:tgtEl>
                                        <p:attrNameLst>
                                          <p:attrName>style.visibility</p:attrName>
                                        </p:attrNameLst>
                                      </p:cBhvr>
                                      <p:to>
                                        <p:strVal val="visible"/>
                                      </p:to>
                                    </p:set>
                                    <p:animEffect transition="in" filter="fade">
                                      <p:cBhvr>
                                        <p:cTn id="30" dur="500"/>
                                        <p:tgtEl>
                                          <p:spTgt spid="18454"/>
                                        </p:tgtEl>
                                      </p:cBhvr>
                                    </p:animEffect>
                                  </p:childTnLst>
                                </p:cTn>
                              </p:par>
                            </p:childTnLst>
                          </p:cTn>
                        </p:par>
                      </p:childTnLst>
                    </p:cTn>
                  </p:par>
                  <p:par>
                    <p:cTn id="31" fill="hold" nodeType="clickPar">
                      <p:stCondLst>
                        <p:cond delay="indefinite"/>
                      </p:stCondLst>
                      <p:childTnLst>
                        <p:par>
                          <p:cTn id="32" fill="hold" nodeType="withGroup">
                            <p:stCondLst>
                              <p:cond delay="0"/>
                            </p:stCondLst>
                            <p:childTnLst>
                              <p:par>
                                <p:cTn id="33" presetID="10" presetClass="entr" presetSubtype="0" fill="hold" nodeType="clickEffect">
                                  <p:stCondLst>
                                    <p:cond delay="0"/>
                                  </p:stCondLst>
                                  <p:childTnLst>
                                    <p:set>
                                      <p:cBhvr>
                                        <p:cTn id="34" dur="1" fill="hold">
                                          <p:stCondLst>
                                            <p:cond delay="0"/>
                                          </p:stCondLst>
                                        </p:cTn>
                                        <p:tgtEl>
                                          <p:spTgt spid="18446">
                                            <p:txEl>
                                              <p:pRg st="3" end="3"/>
                                            </p:txEl>
                                          </p:spTgt>
                                        </p:tgtEl>
                                        <p:attrNameLst>
                                          <p:attrName>style.visibility</p:attrName>
                                        </p:attrNameLst>
                                      </p:cBhvr>
                                      <p:to>
                                        <p:strVal val="visible"/>
                                      </p:to>
                                    </p:set>
                                    <p:animEffect transition="in" filter="fade">
                                      <p:cBhvr>
                                        <p:cTn id="35" dur="500"/>
                                        <p:tgtEl>
                                          <p:spTgt spid="18446">
                                            <p:txEl>
                                              <p:pRg st="3" end="3"/>
                                            </p:txEl>
                                          </p:spTgt>
                                        </p:tgtEl>
                                      </p:cBhvr>
                                    </p:animEffect>
                                  </p:childTnLst>
                                </p:cTn>
                              </p:par>
                              <p:par>
                                <p:cTn id="36" presetID="1" presetClass="exit" presetSubtype="0" fill="hold" nodeType="withEffect">
                                  <p:stCondLst>
                                    <p:cond delay="0"/>
                                  </p:stCondLst>
                                  <p:childTnLst>
                                    <p:set>
                                      <p:cBhvr>
                                        <p:cTn id="37" dur="1" fill="hold">
                                          <p:stCondLst>
                                            <p:cond delay="0"/>
                                          </p:stCondLst>
                                        </p:cTn>
                                        <p:tgtEl>
                                          <p:spTgt spid="1845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79" name="Picture 23" descr="grocery store employees posing lo"/>
          <p:cNvPicPr>
            <a:picLocks noChangeAspect="1" noChangeArrowheads="1"/>
          </p:cNvPicPr>
          <p:nvPr/>
        </p:nvPicPr>
        <p:blipFill>
          <a:blip r:embed="rId3">
            <a:extLst>
              <a:ext uri="{28A0092B-C50C-407E-A947-70E740481C1C}">
                <a14:useLocalDpi xmlns:a14="http://schemas.microsoft.com/office/drawing/2010/main" val="0"/>
              </a:ext>
            </a:extLst>
          </a:blip>
          <a:srcRect l="11371" t="5009" r="17708"/>
          <a:stretch>
            <a:fillRect/>
          </a:stretch>
        </p:blipFill>
        <p:spPr bwMode="auto">
          <a:xfrm>
            <a:off x="4724400" y="2286000"/>
            <a:ext cx="3465514" cy="4310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3799" name="Rectangle 14"/>
          <p:cNvSpPr>
            <a:spLocks noGrp="1" noChangeArrowheads="1"/>
          </p:cNvSpPr>
          <p:nvPr>
            <p:ph type="title"/>
          </p:nvPr>
        </p:nvSpPr>
        <p:spPr/>
        <p:txBody>
          <a:bodyPr/>
          <a:lstStyle/>
          <a:p>
            <a:pPr eaLnBrk="1" hangingPunct="1"/>
            <a:r>
              <a:rPr lang="en-US" dirty="0" smtClean="0"/>
              <a:t>What Are the </a:t>
            </a:r>
            <a:br>
              <a:rPr lang="en-US" dirty="0" smtClean="0"/>
            </a:br>
            <a:r>
              <a:rPr lang="en-US" dirty="0"/>
              <a:t>B</a:t>
            </a:r>
            <a:r>
              <a:rPr lang="en-US" dirty="0" smtClean="0"/>
              <a:t>enefits of JHAs?</a:t>
            </a:r>
          </a:p>
        </p:txBody>
      </p:sp>
      <p:sp>
        <p:nvSpPr>
          <p:cNvPr id="19471" name="Rectangle 15"/>
          <p:cNvSpPr>
            <a:spLocks noGrp="1" noChangeArrowheads="1"/>
          </p:cNvSpPr>
          <p:nvPr>
            <p:ph type="body" sz="half" idx="1"/>
          </p:nvPr>
        </p:nvSpPr>
        <p:spPr>
          <a:xfrm>
            <a:off x="76201" y="2133599"/>
            <a:ext cx="4038600" cy="4462463"/>
          </a:xfrm>
        </p:spPr>
        <p:txBody>
          <a:bodyPr/>
          <a:lstStyle/>
          <a:p>
            <a:pPr lvl="1" eaLnBrk="1" hangingPunct="1"/>
            <a:r>
              <a:rPr lang="en-US" b="1" dirty="0" smtClean="0"/>
              <a:t>Improves safety performance </a:t>
            </a:r>
          </a:p>
          <a:p>
            <a:pPr lvl="1" eaLnBrk="1" hangingPunct="1"/>
            <a:r>
              <a:rPr lang="en-US" b="1" dirty="0" smtClean="0"/>
              <a:t>Reduces absences </a:t>
            </a:r>
          </a:p>
          <a:p>
            <a:pPr lvl="1" eaLnBrk="1" hangingPunct="1"/>
            <a:r>
              <a:rPr lang="en-US" b="1" dirty="0" smtClean="0"/>
              <a:t>Increases productivity</a:t>
            </a:r>
          </a:p>
          <a:p>
            <a:pPr lvl="1" eaLnBrk="1" hangingPunct="1"/>
            <a:r>
              <a:rPr lang="en-US" b="1" dirty="0" smtClean="0"/>
              <a:t>Improves morale</a:t>
            </a:r>
          </a:p>
          <a:p>
            <a:pPr lvl="1" eaLnBrk="1" hangingPunct="1"/>
            <a:r>
              <a:rPr lang="en-US" b="1" dirty="0" smtClean="0"/>
              <a:t>Assists in OSHA compliance</a:t>
            </a:r>
          </a:p>
        </p:txBody>
      </p:sp>
    </p:spTree>
    <p:extLst>
      <p:ext uri="{BB962C8B-B14F-4D97-AF65-F5344CB8AC3E}">
        <p14:creationId xmlns:p14="http://schemas.microsoft.com/office/powerpoint/2010/main" val="71206368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9471">
                                            <p:txEl>
                                              <p:pRg st="0" end="0"/>
                                            </p:txEl>
                                          </p:spTgt>
                                        </p:tgtEl>
                                        <p:attrNameLst>
                                          <p:attrName>style.visibility</p:attrName>
                                        </p:attrNameLst>
                                      </p:cBhvr>
                                      <p:to>
                                        <p:strVal val="visible"/>
                                      </p:to>
                                    </p:set>
                                    <p:animEffect transition="in" filter="fade">
                                      <p:cBhvr>
                                        <p:cTn id="7" dur="500"/>
                                        <p:tgtEl>
                                          <p:spTgt spid="19471">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9471">
                                            <p:txEl>
                                              <p:pRg st="1" end="1"/>
                                            </p:txEl>
                                          </p:spTgt>
                                        </p:tgtEl>
                                        <p:attrNameLst>
                                          <p:attrName>style.visibility</p:attrName>
                                        </p:attrNameLst>
                                      </p:cBhvr>
                                      <p:to>
                                        <p:strVal val="visible"/>
                                      </p:to>
                                    </p:set>
                                    <p:animEffect transition="in" filter="fade">
                                      <p:cBhvr>
                                        <p:cTn id="12" dur="500"/>
                                        <p:tgtEl>
                                          <p:spTgt spid="19471">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9471">
                                            <p:txEl>
                                              <p:pRg st="2" end="2"/>
                                            </p:txEl>
                                          </p:spTgt>
                                        </p:tgtEl>
                                        <p:attrNameLst>
                                          <p:attrName>style.visibility</p:attrName>
                                        </p:attrNameLst>
                                      </p:cBhvr>
                                      <p:to>
                                        <p:strVal val="visible"/>
                                      </p:to>
                                    </p:set>
                                    <p:animEffect transition="in" filter="fade">
                                      <p:cBhvr>
                                        <p:cTn id="17" dur="500"/>
                                        <p:tgtEl>
                                          <p:spTgt spid="19471">
                                            <p:txEl>
                                              <p:pRg st="2" end="2"/>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9471">
                                            <p:txEl>
                                              <p:pRg st="3" end="3"/>
                                            </p:txEl>
                                          </p:spTgt>
                                        </p:tgtEl>
                                        <p:attrNameLst>
                                          <p:attrName>style.visibility</p:attrName>
                                        </p:attrNameLst>
                                      </p:cBhvr>
                                      <p:to>
                                        <p:strVal val="visible"/>
                                      </p:to>
                                    </p:set>
                                    <p:animEffect transition="in" filter="fade">
                                      <p:cBhvr>
                                        <p:cTn id="22" dur="500"/>
                                        <p:tgtEl>
                                          <p:spTgt spid="19471">
                                            <p:txEl>
                                              <p:pRg st="3" end="3"/>
                                            </p:txEl>
                                          </p:spTgt>
                                        </p:tgtEl>
                                      </p:cBhvr>
                                    </p:animEffect>
                                  </p:childTnLst>
                                </p:cTn>
                              </p:par>
                              <p:par>
                                <p:cTn id="23" presetID="10" presetClass="entr" presetSubtype="0" fill="hold" nodeType="withEffect">
                                  <p:stCondLst>
                                    <p:cond delay="0"/>
                                  </p:stCondLst>
                                  <p:childTnLst>
                                    <p:set>
                                      <p:cBhvr>
                                        <p:cTn id="24" dur="1" fill="hold">
                                          <p:stCondLst>
                                            <p:cond delay="0"/>
                                          </p:stCondLst>
                                        </p:cTn>
                                        <p:tgtEl>
                                          <p:spTgt spid="19479"/>
                                        </p:tgtEl>
                                        <p:attrNameLst>
                                          <p:attrName>style.visibility</p:attrName>
                                        </p:attrNameLst>
                                      </p:cBhvr>
                                      <p:to>
                                        <p:strVal val="visible"/>
                                      </p:to>
                                    </p:set>
                                    <p:animEffect transition="in" filter="fade">
                                      <p:cBhvr>
                                        <p:cTn id="25" dur="500"/>
                                        <p:tgtEl>
                                          <p:spTgt spid="19479"/>
                                        </p:tgtEl>
                                      </p:cBhvr>
                                    </p:animEffect>
                                  </p:childTnLst>
                                </p:cTn>
                              </p:par>
                            </p:childTnLst>
                          </p:cTn>
                        </p:par>
                      </p:childTnLst>
                    </p:cTn>
                  </p:par>
                  <p:par>
                    <p:cTn id="26" fill="hold" nodeType="clickPar">
                      <p:stCondLst>
                        <p:cond delay="indefinite"/>
                      </p:stCondLst>
                      <p:childTnLst>
                        <p:par>
                          <p:cTn id="27" fill="hold" nodeType="withGroup">
                            <p:stCondLst>
                              <p:cond delay="0"/>
                            </p:stCondLst>
                            <p:childTnLst>
                              <p:par>
                                <p:cTn id="28" presetID="10" presetClass="entr" presetSubtype="0" fill="hold" grpId="0" nodeType="clickEffect">
                                  <p:stCondLst>
                                    <p:cond delay="0"/>
                                  </p:stCondLst>
                                  <p:childTnLst>
                                    <p:set>
                                      <p:cBhvr>
                                        <p:cTn id="29" dur="1" fill="hold">
                                          <p:stCondLst>
                                            <p:cond delay="0"/>
                                          </p:stCondLst>
                                        </p:cTn>
                                        <p:tgtEl>
                                          <p:spTgt spid="19471">
                                            <p:txEl>
                                              <p:pRg st="4" end="4"/>
                                            </p:txEl>
                                          </p:spTgt>
                                        </p:tgtEl>
                                        <p:attrNameLst>
                                          <p:attrName>style.visibility</p:attrName>
                                        </p:attrNameLst>
                                      </p:cBhvr>
                                      <p:to>
                                        <p:strVal val="visible"/>
                                      </p:to>
                                    </p:set>
                                    <p:animEffect transition="in" filter="fade">
                                      <p:cBhvr>
                                        <p:cTn id="30" dur="500"/>
                                        <p:tgtEl>
                                          <p:spTgt spid="19471">
                                            <p:txEl>
                                              <p:pRg st="4" end="4"/>
                                            </p:txEl>
                                          </p:spTgt>
                                        </p:tgtEl>
                                      </p:cBhvr>
                                    </p:animEffect>
                                  </p:childTnLst>
                                </p:cTn>
                              </p:par>
                              <p:par>
                                <p:cTn id="31" presetID="1" presetClass="exit" presetSubtype="0" fill="hold" nodeType="withEffect">
                                  <p:stCondLst>
                                    <p:cond delay="0"/>
                                  </p:stCondLst>
                                  <p:childTnLst>
                                    <p:set>
                                      <p:cBhvr>
                                        <p:cTn id="32" dur="1" fill="hold">
                                          <p:stCondLst>
                                            <p:cond delay="0"/>
                                          </p:stCondLst>
                                        </p:cTn>
                                        <p:tgtEl>
                                          <p:spTgt spid="19479"/>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471"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818" name="Picture 14" descr="steel worker firey background"/>
          <p:cNvPicPr>
            <a:picLocks noChangeAspect="1" noChangeArrowheads="1"/>
          </p:cNvPicPr>
          <p:nvPr/>
        </p:nvPicPr>
        <p:blipFill>
          <a:blip r:embed="rId3">
            <a:extLst>
              <a:ext uri="{28A0092B-C50C-407E-A947-70E740481C1C}">
                <a14:useLocalDpi xmlns:a14="http://schemas.microsoft.com/office/drawing/2010/main" val="0"/>
              </a:ext>
            </a:extLst>
          </a:blip>
          <a:srcRect t="-1411" b="8582"/>
          <a:stretch>
            <a:fillRect/>
          </a:stretch>
        </p:blipFill>
        <p:spPr bwMode="auto">
          <a:xfrm>
            <a:off x="1" y="2438400"/>
            <a:ext cx="9144000" cy="44196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4819" name="Rectangle 11"/>
          <p:cNvSpPr>
            <a:spLocks noGrp="1" noChangeArrowheads="1"/>
          </p:cNvSpPr>
          <p:nvPr>
            <p:ph type="title"/>
          </p:nvPr>
        </p:nvSpPr>
        <p:spPr>
          <a:xfrm>
            <a:off x="457200" y="708025"/>
            <a:ext cx="8229600" cy="1143000"/>
          </a:xfrm>
        </p:spPr>
        <p:txBody>
          <a:bodyPr/>
          <a:lstStyle/>
          <a:p>
            <a:pPr eaLnBrk="1" hangingPunct="1">
              <a:lnSpc>
                <a:spcPct val="90000"/>
              </a:lnSpc>
            </a:pPr>
            <a:r>
              <a:rPr lang="en-US" dirty="0" smtClean="0"/>
              <a:t/>
            </a:r>
            <a:br>
              <a:rPr lang="en-US" dirty="0" smtClean="0"/>
            </a:br>
            <a:r>
              <a:rPr lang="en-US" dirty="0"/>
              <a:t> </a:t>
            </a:r>
            <a:r>
              <a:rPr lang="en-US" dirty="0" smtClean="0"/>
              <a:t>    How Are Processes Selected for JHAs?</a:t>
            </a:r>
          </a:p>
        </p:txBody>
      </p:sp>
      <p:sp>
        <p:nvSpPr>
          <p:cNvPr id="20492" name="Rectangle 12"/>
          <p:cNvSpPr>
            <a:spLocks noGrp="1" noChangeArrowheads="1"/>
          </p:cNvSpPr>
          <p:nvPr>
            <p:ph type="body" sz="half" idx="1"/>
          </p:nvPr>
        </p:nvSpPr>
        <p:spPr>
          <a:xfrm>
            <a:off x="1039814" y="3200400"/>
            <a:ext cx="4065586" cy="3405189"/>
          </a:xfrm>
        </p:spPr>
        <p:txBody>
          <a:bodyPr/>
          <a:lstStyle/>
          <a:p>
            <a:pPr eaLnBrk="1" hangingPunct="1"/>
            <a:r>
              <a:rPr lang="en-US" sz="2400" b="1" dirty="0" smtClean="0"/>
              <a:t>High </a:t>
            </a:r>
            <a:r>
              <a:rPr lang="en-US" sz="2400" b="1" dirty="0" smtClean="0"/>
              <a:t>mishap, </a:t>
            </a:r>
            <a:r>
              <a:rPr lang="en-US" sz="2400" b="1" dirty="0" smtClean="0"/>
              <a:t>injury, or illness rates</a:t>
            </a:r>
          </a:p>
          <a:p>
            <a:pPr eaLnBrk="1" hangingPunct="1"/>
            <a:r>
              <a:rPr lang="en-US" sz="2400" b="1" dirty="0" smtClean="0"/>
              <a:t>Frequent near misses</a:t>
            </a:r>
          </a:p>
          <a:p>
            <a:pPr eaLnBrk="1" hangingPunct="1"/>
            <a:r>
              <a:rPr lang="en-US" sz="2400" b="1" dirty="0" smtClean="0"/>
              <a:t>Procedures, processes, or equipment changes</a:t>
            </a:r>
          </a:p>
          <a:p>
            <a:pPr eaLnBrk="1" hangingPunct="1"/>
            <a:r>
              <a:rPr lang="en-US" sz="2400" b="1" dirty="0" smtClean="0"/>
              <a:t>All other processes</a:t>
            </a:r>
          </a:p>
        </p:txBody>
      </p:sp>
      <p:sp>
        <p:nvSpPr>
          <p:cNvPr id="20497" name="Rectangle 17"/>
          <p:cNvSpPr>
            <a:spLocks noChangeArrowheads="1"/>
          </p:cNvSpPr>
          <p:nvPr/>
        </p:nvSpPr>
        <p:spPr bwMode="auto">
          <a:xfrm>
            <a:off x="8775701" y="6507163"/>
            <a:ext cx="368300" cy="361950"/>
          </a:xfrm>
          <a:prstGeom prst="rect">
            <a:avLst/>
          </a:prstGeom>
          <a:gradFill rotWithShape="1">
            <a:gsLst>
              <a:gs pos="0">
                <a:schemeClr val="tx1">
                  <a:alpha val="22000"/>
                </a:schemeClr>
              </a:gs>
              <a:gs pos="100000">
                <a:schemeClr val="tx1">
                  <a:gamma/>
                  <a:tint val="84706"/>
                  <a:invGamma/>
                  <a:alpha val="94000"/>
                </a:schemeClr>
              </a:gs>
            </a:gsLst>
            <a:lin ang="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fontAlgn="base" hangingPunct="0">
              <a:spcBef>
                <a:spcPct val="0"/>
              </a:spcBef>
              <a:spcAft>
                <a:spcPct val="0"/>
              </a:spcAft>
              <a:defRPr/>
            </a:pPr>
            <a:endParaRPr lang="en-US" sz="2400">
              <a:solidFill>
                <a:srgbClr val="000000"/>
              </a:solidFill>
              <a:latin typeface="Times New Roman" pitchFamily="18" charset="0"/>
            </a:endParaRPr>
          </a:p>
        </p:txBody>
      </p:sp>
    </p:spTree>
    <p:extLst>
      <p:ext uri="{BB962C8B-B14F-4D97-AF65-F5344CB8AC3E}">
        <p14:creationId xmlns:p14="http://schemas.microsoft.com/office/powerpoint/2010/main" val="109656474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20492">
                                            <p:txEl>
                                              <p:pRg st="0" end="0"/>
                                            </p:txEl>
                                          </p:spTgt>
                                        </p:tgtEl>
                                        <p:attrNameLst>
                                          <p:attrName>style.visibility</p:attrName>
                                        </p:attrNameLst>
                                      </p:cBhvr>
                                      <p:to>
                                        <p:strVal val="visible"/>
                                      </p:to>
                                    </p:set>
                                    <p:animEffect transition="in" filter="fade">
                                      <p:cBhvr>
                                        <p:cTn id="7" dur="500"/>
                                        <p:tgtEl>
                                          <p:spTgt spid="20492">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nodeType="clickEffect">
                                  <p:stCondLst>
                                    <p:cond delay="0"/>
                                  </p:stCondLst>
                                  <p:childTnLst>
                                    <p:set>
                                      <p:cBhvr>
                                        <p:cTn id="11" dur="1" fill="hold">
                                          <p:stCondLst>
                                            <p:cond delay="0"/>
                                          </p:stCondLst>
                                        </p:cTn>
                                        <p:tgtEl>
                                          <p:spTgt spid="20492">
                                            <p:txEl>
                                              <p:pRg st="1" end="1"/>
                                            </p:txEl>
                                          </p:spTgt>
                                        </p:tgtEl>
                                        <p:attrNameLst>
                                          <p:attrName>style.visibility</p:attrName>
                                        </p:attrNameLst>
                                      </p:cBhvr>
                                      <p:to>
                                        <p:strVal val="visible"/>
                                      </p:to>
                                    </p:set>
                                    <p:animEffect transition="in" filter="fade">
                                      <p:cBhvr>
                                        <p:cTn id="12" dur="500"/>
                                        <p:tgtEl>
                                          <p:spTgt spid="20492">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presetSubtype="0" fill="hold" nodeType="clickEffect">
                                  <p:stCondLst>
                                    <p:cond delay="0"/>
                                  </p:stCondLst>
                                  <p:childTnLst>
                                    <p:set>
                                      <p:cBhvr>
                                        <p:cTn id="16" dur="1" fill="hold">
                                          <p:stCondLst>
                                            <p:cond delay="0"/>
                                          </p:stCondLst>
                                        </p:cTn>
                                        <p:tgtEl>
                                          <p:spTgt spid="20492">
                                            <p:txEl>
                                              <p:pRg st="2" end="2"/>
                                            </p:txEl>
                                          </p:spTgt>
                                        </p:tgtEl>
                                        <p:attrNameLst>
                                          <p:attrName>style.visibility</p:attrName>
                                        </p:attrNameLst>
                                      </p:cBhvr>
                                      <p:to>
                                        <p:strVal val="visible"/>
                                      </p:to>
                                    </p:set>
                                    <p:animEffect transition="in" filter="fade">
                                      <p:cBhvr>
                                        <p:cTn id="17" dur="500"/>
                                        <p:tgtEl>
                                          <p:spTgt spid="20492">
                                            <p:txEl>
                                              <p:pRg st="2" end="2"/>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0" presetClass="entr" presetSubtype="0" fill="hold" nodeType="clickEffect">
                                  <p:stCondLst>
                                    <p:cond delay="0"/>
                                  </p:stCondLst>
                                  <p:childTnLst>
                                    <p:set>
                                      <p:cBhvr>
                                        <p:cTn id="21" dur="1" fill="hold">
                                          <p:stCondLst>
                                            <p:cond delay="0"/>
                                          </p:stCondLst>
                                        </p:cTn>
                                        <p:tgtEl>
                                          <p:spTgt spid="20492">
                                            <p:txEl>
                                              <p:pRg st="3" end="3"/>
                                            </p:txEl>
                                          </p:spTgt>
                                        </p:tgtEl>
                                        <p:attrNameLst>
                                          <p:attrName>style.visibility</p:attrName>
                                        </p:attrNameLst>
                                      </p:cBhvr>
                                      <p:to>
                                        <p:strVal val="visible"/>
                                      </p:to>
                                    </p:set>
                                    <p:animEffect transition="in" filter="fade">
                                      <p:cBhvr>
                                        <p:cTn id="22" dur="500"/>
                                        <p:tgtEl>
                                          <p:spTgt spid="20492">
                                            <p:txEl>
                                              <p:pRg st="3" end="3"/>
                                            </p:txEl>
                                          </p:spTgt>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20497"/>
                                        </p:tgtEl>
                                        <p:attrNameLst>
                                          <p:attrName>style.visibility</p:attrName>
                                        </p:attrNameLst>
                                      </p:cBhvr>
                                      <p:to>
                                        <p:strVal val="visible"/>
                                      </p:to>
                                    </p:set>
                                    <p:animEffect transition="in" filter="fade">
                                      <p:cBhvr>
                                        <p:cTn id="25" dur="500"/>
                                        <p:tgtEl>
                                          <p:spTgt spid="2049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497"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30" name="Picture 26" descr="safety personnel"/>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43239" y="3733799"/>
            <a:ext cx="2498797" cy="21336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531" name="Picture 27" descr="superviso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953000" y="2667000"/>
            <a:ext cx="2449513" cy="2008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532" name="Picture 28" descr="employe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426011" y="2133600"/>
            <a:ext cx="2746786" cy="228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533" name="Picture 29" descr="engineer glasses"/>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638800" y="4994814"/>
            <a:ext cx="2366963" cy="2055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534" name="Picture 30" descr="maintenance worke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102078" y="4178999"/>
            <a:ext cx="2041922" cy="23368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5848" name="Rectangle 12"/>
          <p:cNvSpPr>
            <a:spLocks noGrp="1" noChangeArrowheads="1"/>
          </p:cNvSpPr>
          <p:nvPr>
            <p:ph type="title"/>
          </p:nvPr>
        </p:nvSpPr>
        <p:spPr>
          <a:xfrm>
            <a:off x="1066800" y="990600"/>
            <a:ext cx="7543800" cy="914400"/>
          </a:xfrm>
        </p:spPr>
        <p:txBody>
          <a:bodyPr/>
          <a:lstStyle/>
          <a:p>
            <a:pPr eaLnBrk="1" hangingPunct="1"/>
            <a:r>
              <a:rPr lang="en-US" dirty="0" smtClean="0"/>
              <a:t>Who Is Involved the  </a:t>
            </a:r>
            <a:br>
              <a:rPr lang="en-US" dirty="0" smtClean="0"/>
            </a:br>
            <a:r>
              <a:rPr lang="en-US" dirty="0" smtClean="0"/>
              <a:t>JHA Process?</a:t>
            </a:r>
          </a:p>
        </p:txBody>
      </p:sp>
      <p:sp>
        <p:nvSpPr>
          <p:cNvPr id="21517" name="Rectangle 13"/>
          <p:cNvSpPr>
            <a:spLocks noGrp="1" noChangeArrowheads="1"/>
          </p:cNvSpPr>
          <p:nvPr>
            <p:ph type="body" sz="half" idx="1"/>
          </p:nvPr>
        </p:nvSpPr>
        <p:spPr>
          <a:xfrm>
            <a:off x="1" y="2362200"/>
            <a:ext cx="4953000" cy="3886200"/>
          </a:xfrm>
        </p:spPr>
        <p:txBody>
          <a:bodyPr/>
          <a:lstStyle/>
          <a:p>
            <a:pPr lvl="1" eaLnBrk="1" hangingPunct="1"/>
            <a:r>
              <a:rPr lang="en-US" b="1" dirty="0" smtClean="0"/>
              <a:t>Safety personnel</a:t>
            </a:r>
          </a:p>
          <a:p>
            <a:pPr lvl="1" eaLnBrk="1" hangingPunct="1"/>
            <a:r>
              <a:rPr lang="en-US" b="1" dirty="0" smtClean="0"/>
              <a:t>Department managers and supervisors</a:t>
            </a:r>
          </a:p>
          <a:p>
            <a:pPr lvl="1" eaLnBrk="1" hangingPunct="1"/>
            <a:r>
              <a:rPr lang="en-US" b="1" dirty="0" smtClean="0"/>
              <a:t>Employees who perform the process</a:t>
            </a:r>
          </a:p>
          <a:p>
            <a:pPr lvl="1" eaLnBrk="1" hangingPunct="1"/>
            <a:r>
              <a:rPr lang="en-US" b="1" dirty="0" smtClean="0"/>
              <a:t>Design engineers</a:t>
            </a:r>
          </a:p>
          <a:p>
            <a:pPr lvl="1" eaLnBrk="1" hangingPunct="1"/>
            <a:r>
              <a:rPr lang="en-US" b="1" dirty="0" smtClean="0"/>
              <a:t>Maintenance personnel</a:t>
            </a:r>
          </a:p>
        </p:txBody>
      </p:sp>
    </p:spTree>
    <p:extLst>
      <p:ext uri="{BB962C8B-B14F-4D97-AF65-F5344CB8AC3E}">
        <p14:creationId xmlns:p14="http://schemas.microsoft.com/office/powerpoint/2010/main" val="359583954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21517">
                                            <p:txEl>
                                              <p:pRg st="0" end="0"/>
                                            </p:txEl>
                                          </p:spTgt>
                                        </p:tgtEl>
                                        <p:attrNameLst>
                                          <p:attrName>style.visibility</p:attrName>
                                        </p:attrNameLst>
                                      </p:cBhvr>
                                      <p:to>
                                        <p:strVal val="visible"/>
                                      </p:to>
                                    </p:set>
                                    <p:animEffect transition="in" filter="fade">
                                      <p:cBhvr>
                                        <p:cTn id="7" dur="500"/>
                                        <p:tgtEl>
                                          <p:spTgt spid="21517">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21530"/>
                                        </p:tgtEl>
                                        <p:attrNameLst>
                                          <p:attrName>style.visibility</p:attrName>
                                        </p:attrNameLst>
                                      </p:cBhvr>
                                      <p:to>
                                        <p:strVal val="visible"/>
                                      </p:to>
                                    </p:set>
                                    <p:animEffect transition="in" filter="fade">
                                      <p:cBhvr>
                                        <p:cTn id="10" dur="500"/>
                                        <p:tgtEl>
                                          <p:spTgt spid="21530"/>
                                        </p:tgtEl>
                                      </p:cBhvr>
                                    </p:animEffect>
                                  </p:childTnLst>
                                </p:cTn>
                              </p:par>
                            </p:childTnLst>
                          </p:cTn>
                        </p:par>
                      </p:childTnLst>
                    </p:cTn>
                  </p:par>
                  <p:par>
                    <p:cTn id="11" fill="hold" nodeType="clickPar">
                      <p:stCondLst>
                        <p:cond delay="indefinite"/>
                      </p:stCondLst>
                      <p:childTnLst>
                        <p:par>
                          <p:cTn id="12" fill="hold" nodeType="withGroup">
                            <p:stCondLst>
                              <p:cond delay="0"/>
                            </p:stCondLst>
                            <p:childTnLst>
                              <p:par>
                                <p:cTn id="13" presetID="10" presetClass="entr" presetSubtype="0" fill="hold" nodeType="clickEffect">
                                  <p:stCondLst>
                                    <p:cond delay="0"/>
                                  </p:stCondLst>
                                  <p:childTnLst>
                                    <p:set>
                                      <p:cBhvr>
                                        <p:cTn id="14" dur="1" fill="hold">
                                          <p:stCondLst>
                                            <p:cond delay="0"/>
                                          </p:stCondLst>
                                        </p:cTn>
                                        <p:tgtEl>
                                          <p:spTgt spid="21517">
                                            <p:txEl>
                                              <p:pRg st="1" end="1"/>
                                            </p:txEl>
                                          </p:spTgt>
                                        </p:tgtEl>
                                        <p:attrNameLst>
                                          <p:attrName>style.visibility</p:attrName>
                                        </p:attrNameLst>
                                      </p:cBhvr>
                                      <p:to>
                                        <p:strVal val="visible"/>
                                      </p:to>
                                    </p:set>
                                    <p:animEffect transition="in" filter="fade">
                                      <p:cBhvr>
                                        <p:cTn id="15" dur="500"/>
                                        <p:tgtEl>
                                          <p:spTgt spid="21517">
                                            <p:txEl>
                                              <p:pRg st="1" end="1"/>
                                            </p:txEl>
                                          </p:spTgt>
                                        </p:tgtEl>
                                      </p:cBhvr>
                                    </p:animEffect>
                                  </p:childTnLst>
                                </p:cTn>
                              </p:par>
                              <p:par>
                                <p:cTn id="16" presetID="1" presetClass="exit" presetSubtype="0" fill="hold" nodeType="withEffect">
                                  <p:stCondLst>
                                    <p:cond delay="0"/>
                                  </p:stCondLst>
                                  <p:childTnLst>
                                    <p:set>
                                      <p:cBhvr>
                                        <p:cTn id="17" dur="1" fill="hold">
                                          <p:stCondLst>
                                            <p:cond delay="0"/>
                                          </p:stCondLst>
                                        </p:cTn>
                                        <p:tgtEl>
                                          <p:spTgt spid="21530"/>
                                        </p:tgtEl>
                                        <p:attrNameLst>
                                          <p:attrName>style.visibility</p:attrName>
                                        </p:attrNameLst>
                                      </p:cBhvr>
                                      <p:to>
                                        <p:strVal val="hidden"/>
                                      </p:to>
                                    </p:set>
                                  </p:childTnLst>
                                </p:cTn>
                              </p:par>
                              <p:par>
                                <p:cTn id="18" presetID="10" presetClass="entr" presetSubtype="0" fill="hold" nodeType="withEffect">
                                  <p:stCondLst>
                                    <p:cond delay="0"/>
                                  </p:stCondLst>
                                  <p:childTnLst>
                                    <p:set>
                                      <p:cBhvr>
                                        <p:cTn id="19" dur="1" fill="hold">
                                          <p:stCondLst>
                                            <p:cond delay="0"/>
                                          </p:stCondLst>
                                        </p:cTn>
                                        <p:tgtEl>
                                          <p:spTgt spid="21531"/>
                                        </p:tgtEl>
                                        <p:attrNameLst>
                                          <p:attrName>style.visibility</p:attrName>
                                        </p:attrNameLst>
                                      </p:cBhvr>
                                      <p:to>
                                        <p:strVal val="visible"/>
                                      </p:to>
                                    </p:set>
                                    <p:animEffect transition="in" filter="fade">
                                      <p:cBhvr>
                                        <p:cTn id="20" dur="500"/>
                                        <p:tgtEl>
                                          <p:spTgt spid="21531"/>
                                        </p:tgtEl>
                                      </p:cBhvr>
                                    </p:animEffect>
                                  </p:childTnLst>
                                </p:cTn>
                              </p:par>
                            </p:childTnLst>
                          </p:cTn>
                        </p:par>
                      </p:childTnLst>
                    </p:cTn>
                  </p:par>
                  <p:par>
                    <p:cTn id="21" fill="hold" nodeType="clickPar">
                      <p:stCondLst>
                        <p:cond delay="indefinite"/>
                      </p:stCondLst>
                      <p:childTnLst>
                        <p:par>
                          <p:cTn id="22" fill="hold" nodeType="withGroup">
                            <p:stCondLst>
                              <p:cond delay="0"/>
                            </p:stCondLst>
                            <p:childTnLst>
                              <p:par>
                                <p:cTn id="23" presetID="10" presetClass="entr" presetSubtype="0" fill="hold" nodeType="clickEffect">
                                  <p:stCondLst>
                                    <p:cond delay="0"/>
                                  </p:stCondLst>
                                  <p:childTnLst>
                                    <p:set>
                                      <p:cBhvr>
                                        <p:cTn id="24" dur="1" fill="hold">
                                          <p:stCondLst>
                                            <p:cond delay="0"/>
                                          </p:stCondLst>
                                        </p:cTn>
                                        <p:tgtEl>
                                          <p:spTgt spid="21517">
                                            <p:txEl>
                                              <p:pRg st="2" end="2"/>
                                            </p:txEl>
                                          </p:spTgt>
                                        </p:tgtEl>
                                        <p:attrNameLst>
                                          <p:attrName>style.visibility</p:attrName>
                                        </p:attrNameLst>
                                      </p:cBhvr>
                                      <p:to>
                                        <p:strVal val="visible"/>
                                      </p:to>
                                    </p:set>
                                    <p:animEffect transition="in" filter="fade">
                                      <p:cBhvr>
                                        <p:cTn id="25" dur="500"/>
                                        <p:tgtEl>
                                          <p:spTgt spid="21517">
                                            <p:txEl>
                                              <p:pRg st="2" end="2"/>
                                            </p:txEl>
                                          </p:spTgt>
                                        </p:tgtEl>
                                      </p:cBhvr>
                                    </p:animEffect>
                                  </p:childTnLst>
                                </p:cTn>
                              </p:par>
                              <p:par>
                                <p:cTn id="26" presetID="1" presetClass="exit" presetSubtype="0" fill="hold" nodeType="withEffect">
                                  <p:stCondLst>
                                    <p:cond delay="0"/>
                                  </p:stCondLst>
                                  <p:childTnLst>
                                    <p:set>
                                      <p:cBhvr>
                                        <p:cTn id="27" dur="1" fill="hold">
                                          <p:stCondLst>
                                            <p:cond delay="0"/>
                                          </p:stCondLst>
                                        </p:cTn>
                                        <p:tgtEl>
                                          <p:spTgt spid="21531"/>
                                        </p:tgtEl>
                                        <p:attrNameLst>
                                          <p:attrName>style.visibility</p:attrName>
                                        </p:attrNameLst>
                                      </p:cBhvr>
                                      <p:to>
                                        <p:strVal val="hidden"/>
                                      </p:to>
                                    </p:set>
                                  </p:childTnLst>
                                </p:cTn>
                              </p:par>
                              <p:par>
                                <p:cTn id="28" presetID="10" presetClass="entr" presetSubtype="0" fill="hold" nodeType="withEffect">
                                  <p:stCondLst>
                                    <p:cond delay="0"/>
                                  </p:stCondLst>
                                  <p:childTnLst>
                                    <p:set>
                                      <p:cBhvr>
                                        <p:cTn id="29" dur="1" fill="hold">
                                          <p:stCondLst>
                                            <p:cond delay="0"/>
                                          </p:stCondLst>
                                        </p:cTn>
                                        <p:tgtEl>
                                          <p:spTgt spid="21532"/>
                                        </p:tgtEl>
                                        <p:attrNameLst>
                                          <p:attrName>style.visibility</p:attrName>
                                        </p:attrNameLst>
                                      </p:cBhvr>
                                      <p:to>
                                        <p:strVal val="visible"/>
                                      </p:to>
                                    </p:set>
                                    <p:animEffect transition="in" filter="fade">
                                      <p:cBhvr>
                                        <p:cTn id="30" dur="500"/>
                                        <p:tgtEl>
                                          <p:spTgt spid="21532"/>
                                        </p:tgtEl>
                                      </p:cBhvr>
                                    </p:animEffect>
                                  </p:childTnLst>
                                </p:cTn>
                              </p:par>
                            </p:childTnLst>
                          </p:cTn>
                        </p:par>
                      </p:childTnLst>
                    </p:cTn>
                  </p:par>
                  <p:par>
                    <p:cTn id="31" fill="hold" nodeType="clickPar">
                      <p:stCondLst>
                        <p:cond delay="indefinite"/>
                      </p:stCondLst>
                      <p:childTnLst>
                        <p:par>
                          <p:cTn id="32" fill="hold" nodeType="withGroup">
                            <p:stCondLst>
                              <p:cond delay="0"/>
                            </p:stCondLst>
                            <p:childTnLst>
                              <p:par>
                                <p:cTn id="33" presetID="10" presetClass="entr" presetSubtype="0" fill="hold" nodeType="clickEffect">
                                  <p:stCondLst>
                                    <p:cond delay="0"/>
                                  </p:stCondLst>
                                  <p:childTnLst>
                                    <p:set>
                                      <p:cBhvr>
                                        <p:cTn id="34" dur="1" fill="hold">
                                          <p:stCondLst>
                                            <p:cond delay="0"/>
                                          </p:stCondLst>
                                        </p:cTn>
                                        <p:tgtEl>
                                          <p:spTgt spid="21517">
                                            <p:txEl>
                                              <p:pRg st="3" end="3"/>
                                            </p:txEl>
                                          </p:spTgt>
                                        </p:tgtEl>
                                        <p:attrNameLst>
                                          <p:attrName>style.visibility</p:attrName>
                                        </p:attrNameLst>
                                      </p:cBhvr>
                                      <p:to>
                                        <p:strVal val="visible"/>
                                      </p:to>
                                    </p:set>
                                    <p:animEffect transition="in" filter="fade">
                                      <p:cBhvr>
                                        <p:cTn id="35" dur="500"/>
                                        <p:tgtEl>
                                          <p:spTgt spid="21517">
                                            <p:txEl>
                                              <p:pRg st="3" end="3"/>
                                            </p:txEl>
                                          </p:spTgt>
                                        </p:tgtEl>
                                      </p:cBhvr>
                                    </p:animEffect>
                                  </p:childTnLst>
                                </p:cTn>
                              </p:par>
                              <p:par>
                                <p:cTn id="36" presetID="1" presetClass="exit" presetSubtype="0" fill="hold" nodeType="withEffect">
                                  <p:stCondLst>
                                    <p:cond delay="0"/>
                                  </p:stCondLst>
                                  <p:childTnLst>
                                    <p:set>
                                      <p:cBhvr>
                                        <p:cTn id="37" dur="1" fill="hold">
                                          <p:stCondLst>
                                            <p:cond delay="0"/>
                                          </p:stCondLst>
                                        </p:cTn>
                                        <p:tgtEl>
                                          <p:spTgt spid="21532"/>
                                        </p:tgtEl>
                                        <p:attrNameLst>
                                          <p:attrName>style.visibility</p:attrName>
                                        </p:attrNameLst>
                                      </p:cBhvr>
                                      <p:to>
                                        <p:strVal val="hidden"/>
                                      </p:to>
                                    </p:set>
                                  </p:childTnLst>
                                </p:cTn>
                              </p:par>
                              <p:par>
                                <p:cTn id="38" presetID="10" presetClass="entr" presetSubtype="0" fill="hold" nodeType="withEffect">
                                  <p:stCondLst>
                                    <p:cond delay="0"/>
                                  </p:stCondLst>
                                  <p:childTnLst>
                                    <p:set>
                                      <p:cBhvr>
                                        <p:cTn id="39" dur="1" fill="hold">
                                          <p:stCondLst>
                                            <p:cond delay="0"/>
                                          </p:stCondLst>
                                        </p:cTn>
                                        <p:tgtEl>
                                          <p:spTgt spid="21533"/>
                                        </p:tgtEl>
                                        <p:attrNameLst>
                                          <p:attrName>style.visibility</p:attrName>
                                        </p:attrNameLst>
                                      </p:cBhvr>
                                      <p:to>
                                        <p:strVal val="visible"/>
                                      </p:to>
                                    </p:set>
                                    <p:animEffect transition="in" filter="fade">
                                      <p:cBhvr>
                                        <p:cTn id="40" dur="500"/>
                                        <p:tgtEl>
                                          <p:spTgt spid="21533"/>
                                        </p:tgtEl>
                                      </p:cBhvr>
                                    </p:animEffect>
                                  </p:childTnLst>
                                </p:cTn>
                              </p:par>
                            </p:childTnLst>
                          </p:cTn>
                        </p:par>
                      </p:childTnLst>
                    </p:cTn>
                  </p:par>
                  <p:par>
                    <p:cTn id="41" fill="hold" nodeType="clickPar">
                      <p:stCondLst>
                        <p:cond delay="indefinite"/>
                      </p:stCondLst>
                      <p:childTnLst>
                        <p:par>
                          <p:cTn id="42" fill="hold" nodeType="withGroup">
                            <p:stCondLst>
                              <p:cond delay="0"/>
                            </p:stCondLst>
                            <p:childTnLst>
                              <p:par>
                                <p:cTn id="43" presetID="10" presetClass="entr" presetSubtype="0" fill="hold" nodeType="clickEffect">
                                  <p:stCondLst>
                                    <p:cond delay="0"/>
                                  </p:stCondLst>
                                  <p:childTnLst>
                                    <p:set>
                                      <p:cBhvr>
                                        <p:cTn id="44" dur="1" fill="hold">
                                          <p:stCondLst>
                                            <p:cond delay="0"/>
                                          </p:stCondLst>
                                        </p:cTn>
                                        <p:tgtEl>
                                          <p:spTgt spid="21517">
                                            <p:txEl>
                                              <p:pRg st="4" end="4"/>
                                            </p:txEl>
                                          </p:spTgt>
                                        </p:tgtEl>
                                        <p:attrNameLst>
                                          <p:attrName>style.visibility</p:attrName>
                                        </p:attrNameLst>
                                      </p:cBhvr>
                                      <p:to>
                                        <p:strVal val="visible"/>
                                      </p:to>
                                    </p:set>
                                    <p:animEffect transition="in" filter="fade">
                                      <p:cBhvr>
                                        <p:cTn id="45" dur="500"/>
                                        <p:tgtEl>
                                          <p:spTgt spid="21517">
                                            <p:txEl>
                                              <p:pRg st="4" end="4"/>
                                            </p:txEl>
                                          </p:spTgt>
                                        </p:tgtEl>
                                      </p:cBhvr>
                                    </p:animEffect>
                                  </p:childTnLst>
                                </p:cTn>
                              </p:par>
                              <p:par>
                                <p:cTn id="46" presetID="1" presetClass="exit" presetSubtype="0" fill="hold" nodeType="withEffect">
                                  <p:stCondLst>
                                    <p:cond delay="0"/>
                                  </p:stCondLst>
                                  <p:childTnLst>
                                    <p:set>
                                      <p:cBhvr>
                                        <p:cTn id="47" dur="1" fill="hold">
                                          <p:stCondLst>
                                            <p:cond delay="0"/>
                                          </p:stCondLst>
                                        </p:cTn>
                                        <p:tgtEl>
                                          <p:spTgt spid="21533"/>
                                        </p:tgtEl>
                                        <p:attrNameLst>
                                          <p:attrName>style.visibility</p:attrName>
                                        </p:attrNameLst>
                                      </p:cBhvr>
                                      <p:to>
                                        <p:strVal val="hidden"/>
                                      </p:to>
                                    </p:set>
                                  </p:childTnLst>
                                </p:cTn>
                              </p:par>
                              <p:par>
                                <p:cTn id="48" presetID="10" presetClass="entr" presetSubtype="0" fill="hold" nodeType="withEffect">
                                  <p:stCondLst>
                                    <p:cond delay="0"/>
                                  </p:stCondLst>
                                  <p:childTnLst>
                                    <p:set>
                                      <p:cBhvr>
                                        <p:cTn id="49" dur="1" fill="hold">
                                          <p:stCondLst>
                                            <p:cond delay="0"/>
                                          </p:stCondLst>
                                        </p:cTn>
                                        <p:tgtEl>
                                          <p:spTgt spid="21534"/>
                                        </p:tgtEl>
                                        <p:attrNameLst>
                                          <p:attrName>style.visibility</p:attrName>
                                        </p:attrNameLst>
                                      </p:cBhvr>
                                      <p:to>
                                        <p:strVal val="visible"/>
                                      </p:to>
                                    </p:set>
                                    <p:animEffect transition="in" filter="fade">
                                      <p:cBhvr>
                                        <p:cTn id="50" dur="500"/>
                                        <p:tgtEl>
                                          <p:spTgt spid="215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46" name="Picture 18" descr="manufacturing inspection aircraft"/>
          <p:cNvPicPr>
            <a:picLocks noChangeAspect="1" noChangeArrowheads="1"/>
          </p:cNvPicPr>
          <p:nvPr/>
        </p:nvPicPr>
        <p:blipFill>
          <a:blip r:embed="rId3">
            <a:extLst>
              <a:ext uri="{28A0092B-C50C-407E-A947-70E740481C1C}">
                <a14:useLocalDpi xmlns:a14="http://schemas.microsoft.com/office/drawing/2010/main" val="0"/>
              </a:ext>
            </a:extLst>
          </a:blip>
          <a:srcRect b="14868"/>
          <a:stretch>
            <a:fillRect/>
          </a:stretch>
        </p:blipFill>
        <p:spPr bwMode="auto">
          <a:xfrm>
            <a:off x="4343400" y="2362200"/>
            <a:ext cx="3119437" cy="4279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544" name="Picture 16" descr="industrial site from air lo"/>
          <p:cNvPicPr>
            <a:picLocks noChangeAspect="1" noChangeArrowheads="1"/>
          </p:cNvPicPr>
          <p:nvPr/>
        </p:nvPicPr>
        <p:blipFill>
          <a:blip r:embed="rId4">
            <a:extLst>
              <a:ext uri="{28A0092B-C50C-407E-A947-70E740481C1C}">
                <a14:useLocalDpi xmlns:a14="http://schemas.microsoft.com/office/drawing/2010/main" val="0"/>
              </a:ext>
            </a:extLst>
          </a:blip>
          <a:srcRect l="11053" r="4002"/>
          <a:stretch>
            <a:fillRect/>
          </a:stretch>
        </p:blipFill>
        <p:spPr bwMode="auto">
          <a:xfrm>
            <a:off x="4979988" y="1752600"/>
            <a:ext cx="3894139" cy="3062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552" name="Picture 24" descr="hardhat man inspect tool glasses lo"/>
          <p:cNvPicPr>
            <a:picLocks noChangeAspect="1" noChangeArrowheads="1"/>
          </p:cNvPicPr>
          <p:nvPr/>
        </p:nvPicPr>
        <p:blipFill>
          <a:blip r:embed="rId5">
            <a:extLst>
              <a:ext uri="{28A0092B-C50C-407E-A947-70E740481C1C}">
                <a14:useLocalDpi xmlns:a14="http://schemas.microsoft.com/office/drawing/2010/main" val="0"/>
              </a:ext>
            </a:extLst>
          </a:blip>
          <a:srcRect b="7921"/>
          <a:stretch>
            <a:fillRect/>
          </a:stretch>
        </p:blipFill>
        <p:spPr bwMode="auto">
          <a:xfrm>
            <a:off x="5638800" y="2600325"/>
            <a:ext cx="2925763" cy="4041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6869" name="Rectangle 21"/>
          <p:cNvSpPr>
            <a:spLocks noGrp="1" noChangeArrowheads="1"/>
          </p:cNvSpPr>
          <p:nvPr>
            <p:ph type="title"/>
          </p:nvPr>
        </p:nvSpPr>
        <p:spPr>
          <a:xfrm>
            <a:off x="1524000" y="1143000"/>
            <a:ext cx="7543800" cy="762000"/>
          </a:xfrm>
        </p:spPr>
        <p:txBody>
          <a:bodyPr/>
          <a:lstStyle/>
          <a:p>
            <a:pPr eaLnBrk="1" hangingPunct="1"/>
            <a:r>
              <a:rPr lang="en-US" sz="4000" dirty="0" smtClean="0"/>
              <a:t>How Are Hazards Identified?</a:t>
            </a:r>
          </a:p>
        </p:txBody>
      </p:sp>
      <p:sp>
        <p:nvSpPr>
          <p:cNvPr id="22550" name="Rectangle 22"/>
          <p:cNvSpPr>
            <a:spLocks noGrp="1" noChangeArrowheads="1"/>
          </p:cNvSpPr>
          <p:nvPr>
            <p:ph type="body" sz="half" idx="1"/>
          </p:nvPr>
        </p:nvSpPr>
        <p:spPr>
          <a:xfrm>
            <a:off x="0" y="2057401"/>
            <a:ext cx="4454525" cy="4191000"/>
          </a:xfrm>
        </p:spPr>
        <p:txBody>
          <a:bodyPr/>
          <a:lstStyle/>
          <a:p>
            <a:pPr lvl="1" eaLnBrk="1" hangingPunct="1"/>
            <a:r>
              <a:rPr lang="en-US" b="1" dirty="0" smtClean="0"/>
              <a:t>General inspections</a:t>
            </a:r>
          </a:p>
          <a:p>
            <a:pPr lvl="1" eaLnBrk="1" hangingPunct="1"/>
            <a:r>
              <a:rPr lang="en-US" b="1" dirty="0" smtClean="0"/>
              <a:t>Special inspections</a:t>
            </a:r>
          </a:p>
          <a:p>
            <a:pPr lvl="1" eaLnBrk="1" hangingPunct="1"/>
            <a:r>
              <a:rPr lang="en-US" b="1" dirty="0" smtClean="0"/>
              <a:t>Walk-around </a:t>
            </a:r>
            <a:br>
              <a:rPr lang="en-US" b="1" dirty="0" smtClean="0"/>
            </a:br>
            <a:r>
              <a:rPr lang="en-US" b="1" dirty="0" smtClean="0"/>
              <a:t>inspections</a:t>
            </a:r>
          </a:p>
          <a:p>
            <a:pPr lvl="1" eaLnBrk="1" hangingPunct="1"/>
            <a:r>
              <a:rPr lang="en-US" b="1" dirty="0" smtClean="0"/>
              <a:t>Safety Investigations</a:t>
            </a:r>
          </a:p>
        </p:txBody>
      </p:sp>
    </p:spTree>
    <p:extLst>
      <p:ext uri="{BB962C8B-B14F-4D97-AF65-F5344CB8AC3E}">
        <p14:creationId xmlns:p14="http://schemas.microsoft.com/office/powerpoint/2010/main" val="91705975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22550">
                                            <p:txEl>
                                              <p:pRg st="0" end="0"/>
                                            </p:txEl>
                                          </p:spTgt>
                                        </p:tgtEl>
                                        <p:attrNameLst>
                                          <p:attrName>style.visibility</p:attrName>
                                        </p:attrNameLst>
                                      </p:cBhvr>
                                      <p:to>
                                        <p:strVal val="visible"/>
                                      </p:to>
                                    </p:set>
                                    <p:animEffect transition="in" filter="fade">
                                      <p:cBhvr>
                                        <p:cTn id="7" dur="500"/>
                                        <p:tgtEl>
                                          <p:spTgt spid="22550">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22544"/>
                                        </p:tgtEl>
                                        <p:attrNameLst>
                                          <p:attrName>style.visibility</p:attrName>
                                        </p:attrNameLst>
                                      </p:cBhvr>
                                      <p:to>
                                        <p:strVal val="visible"/>
                                      </p:to>
                                    </p:set>
                                    <p:animEffect transition="in" filter="fade">
                                      <p:cBhvr>
                                        <p:cTn id="10" dur="500"/>
                                        <p:tgtEl>
                                          <p:spTgt spid="22544"/>
                                        </p:tgtEl>
                                      </p:cBhvr>
                                    </p:animEffect>
                                  </p:childTnLst>
                                </p:cTn>
                              </p:par>
                            </p:childTnLst>
                          </p:cTn>
                        </p:par>
                      </p:childTnLst>
                    </p:cTn>
                  </p:par>
                  <p:par>
                    <p:cTn id="11" fill="hold" nodeType="clickPar">
                      <p:stCondLst>
                        <p:cond delay="indefinite"/>
                      </p:stCondLst>
                      <p:childTnLst>
                        <p:par>
                          <p:cTn id="12" fill="hold" nodeType="withGroup">
                            <p:stCondLst>
                              <p:cond delay="0"/>
                            </p:stCondLst>
                            <p:childTnLst>
                              <p:par>
                                <p:cTn id="13" presetID="10" presetClass="entr" presetSubtype="0" fill="hold" nodeType="clickEffect">
                                  <p:stCondLst>
                                    <p:cond delay="0"/>
                                  </p:stCondLst>
                                  <p:childTnLst>
                                    <p:set>
                                      <p:cBhvr>
                                        <p:cTn id="14" dur="1" fill="hold">
                                          <p:stCondLst>
                                            <p:cond delay="0"/>
                                          </p:stCondLst>
                                        </p:cTn>
                                        <p:tgtEl>
                                          <p:spTgt spid="22550">
                                            <p:txEl>
                                              <p:pRg st="1" end="1"/>
                                            </p:txEl>
                                          </p:spTgt>
                                        </p:tgtEl>
                                        <p:attrNameLst>
                                          <p:attrName>style.visibility</p:attrName>
                                        </p:attrNameLst>
                                      </p:cBhvr>
                                      <p:to>
                                        <p:strVal val="visible"/>
                                      </p:to>
                                    </p:set>
                                    <p:animEffect transition="in" filter="fade">
                                      <p:cBhvr>
                                        <p:cTn id="15" dur="500"/>
                                        <p:tgtEl>
                                          <p:spTgt spid="22550">
                                            <p:txEl>
                                              <p:pRg st="1" end="1"/>
                                            </p:txEl>
                                          </p:spTgt>
                                        </p:tgtEl>
                                      </p:cBhvr>
                                    </p:animEffect>
                                  </p:childTnLst>
                                </p:cTn>
                              </p:par>
                              <p:par>
                                <p:cTn id="16" presetID="1" presetClass="exit" presetSubtype="0" fill="hold" nodeType="withEffect">
                                  <p:stCondLst>
                                    <p:cond delay="0"/>
                                  </p:stCondLst>
                                  <p:childTnLst>
                                    <p:set>
                                      <p:cBhvr>
                                        <p:cTn id="17" dur="1" fill="hold">
                                          <p:stCondLst>
                                            <p:cond delay="0"/>
                                          </p:stCondLst>
                                        </p:cTn>
                                        <p:tgtEl>
                                          <p:spTgt spid="22544"/>
                                        </p:tgtEl>
                                        <p:attrNameLst>
                                          <p:attrName>style.visibility</p:attrName>
                                        </p:attrNameLst>
                                      </p:cBhvr>
                                      <p:to>
                                        <p:strVal val="hidden"/>
                                      </p:to>
                                    </p:set>
                                  </p:childTnLst>
                                </p:cTn>
                              </p:par>
                              <p:par>
                                <p:cTn id="18" presetID="10" presetClass="entr" presetSubtype="0" fill="hold" nodeType="withEffect">
                                  <p:stCondLst>
                                    <p:cond delay="0"/>
                                  </p:stCondLst>
                                  <p:childTnLst>
                                    <p:set>
                                      <p:cBhvr>
                                        <p:cTn id="19" dur="1" fill="hold">
                                          <p:stCondLst>
                                            <p:cond delay="0"/>
                                          </p:stCondLst>
                                        </p:cTn>
                                        <p:tgtEl>
                                          <p:spTgt spid="22546"/>
                                        </p:tgtEl>
                                        <p:attrNameLst>
                                          <p:attrName>style.visibility</p:attrName>
                                        </p:attrNameLst>
                                      </p:cBhvr>
                                      <p:to>
                                        <p:strVal val="visible"/>
                                      </p:to>
                                    </p:set>
                                    <p:animEffect transition="in" filter="fade">
                                      <p:cBhvr>
                                        <p:cTn id="20" dur="500"/>
                                        <p:tgtEl>
                                          <p:spTgt spid="22546"/>
                                        </p:tgtEl>
                                      </p:cBhvr>
                                    </p:animEffect>
                                  </p:childTnLst>
                                </p:cTn>
                              </p:par>
                            </p:childTnLst>
                          </p:cTn>
                        </p:par>
                      </p:childTnLst>
                    </p:cTn>
                  </p:par>
                  <p:par>
                    <p:cTn id="21" fill="hold" nodeType="clickPar">
                      <p:stCondLst>
                        <p:cond delay="indefinite"/>
                      </p:stCondLst>
                      <p:childTnLst>
                        <p:par>
                          <p:cTn id="22" fill="hold" nodeType="withGroup">
                            <p:stCondLst>
                              <p:cond delay="0"/>
                            </p:stCondLst>
                            <p:childTnLst>
                              <p:par>
                                <p:cTn id="23" presetID="10" presetClass="entr" presetSubtype="0" fill="hold" nodeType="clickEffect">
                                  <p:stCondLst>
                                    <p:cond delay="0"/>
                                  </p:stCondLst>
                                  <p:childTnLst>
                                    <p:set>
                                      <p:cBhvr>
                                        <p:cTn id="24" dur="1" fill="hold">
                                          <p:stCondLst>
                                            <p:cond delay="0"/>
                                          </p:stCondLst>
                                        </p:cTn>
                                        <p:tgtEl>
                                          <p:spTgt spid="22550">
                                            <p:txEl>
                                              <p:pRg st="2" end="2"/>
                                            </p:txEl>
                                          </p:spTgt>
                                        </p:tgtEl>
                                        <p:attrNameLst>
                                          <p:attrName>style.visibility</p:attrName>
                                        </p:attrNameLst>
                                      </p:cBhvr>
                                      <p:to>
                                        <p:strVal val="visible"/>
                                      </p:to>
                                    </p:set>
                                    <p:animEffect transition="in" filter="fade">
                                      <p:cBhvr>
                                        <p:cTn id="25" dur="500"/>
                                        <p:tgtEl>
                                          <p:spTgt spid="22550">
                                            <p:txEl>
                                              <p:pRg st="2" end="2"/>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nodeType="clickEffect">
                                  <p:stCondLst>
                                    <p:cond delay="0"/>
                                  </p:stCondLst>
                                  <p:childTnLst>
                                    <p:set>
                                      <p:cBhvr>
                                        <p:cTn id="29" dur="1" fill="hold">
                                          <p:stCondLst>
                                            <p:cond delay="0"/>
                                          </p:stCondLst>
                                        </p:cTn>
                                        <p:tgtEl>
                                          <p:spTgt spid="22550">
                                            <p:txEl>
                                              <p:pRg st="3" end="3"/>
                                            </p:txEl>
                                          </p:spTgt>
                                        </p:tgtEl>
                                        <p:attrNameLst>
                                          <p:attrName>style.visibility</p:attrName>
                                        </p:attrNameLst>
                                      </p:cBhvr>
                                      <p:to>
                                        <p:strVal val="visible"/>
                                      </p:to>
                                    </p:set>
                                    <p:animEffect transition="in" filter="fade">
                                      <p:cBhvr>
                                        <p:cTn id="30" dur="500"/>
                                        <p:tgtEl>
                                          <p:spTgt spid="22550">
                                            <p:txEl>
                                              <p:pRg st="3" end="3"/>
                                            </p:txEl>
                                          </p:spTgt>
                                        </p:tgtEl>
                                      </p:cBhvr>
                                    </p:animEffect>
                                  </p:childTnLst>
                                </p:cTn>
                              </p:par>
                              <p:par>
                                <p:cTn id="31" presetID="1" presetClass="exit" presetSubtype="0" fill="hold" nodeType="withEffect">
                                  <p:stCondLst>
                                    <p:cond delay="0"/>
                                  </p:stCondLst>
                                  <p:childTnLst>
                                    <p:set>
                                      <p:cBhvr>
                                        <p:cTn id="32" dur="1" fill="hold">
                                          <p:stCondLst>
                                            <p:cond delay="0"/>
                                          </p:stCondLst>
                                        </p:cTn>
                                        <p:tgtEl>
                                          <p:spTgt spid="22546"/>
                                        </p:tgtEl>
                                        <p:attrNameLst>
                                          <p:attrName>style.visibility</p:attrName>
                                        </p:attrNameLst>
                                      </p:cBhvr>
                                      <p:to>
                                        <p:strVal val="hidden"/>
                                      </p:to>
                                    </p:set>
                                  </p:childTnLst>
                                </p:cTn>
                              </p:par>
                              <p:par>
                                <p:cTn id="33" presetID="10" presetClass="entr" presetSubtype="0" fill="hold" nodeType="withEffect">
                                  <p:stCondLst>
                                    <p:cond delay="0"/>
                                  </p:stCondLst>
                                  <p:childTnLst>
                                    <p:set>
                                      <p:cBhvr>
                                        <p:cTn id="34" dur="1" fill="hold">
                                          <p:stCondLst>
                                            <p:cond delay="0"/>
                                          </p:stCondLst>
                                        </p:cTn>
                                        <p:tgtEl>
                                          <p:spTgt spid="22552"/>
                                        </p:tgtEl>
                                        <p:attrNameLst>
                                          <p:attrName>style.visibility</p:attrName>
                                        </p:attrNameLst>
                                      </p:cBhvr>
                                      <p:to>
                                        <p:strVal val="visible"/>
                                      </p:to>
                                    </p:set>
                                    <p:animEffect transition="in" filter="fade">
                                      <p:cBhvr>
                                        <p:cTn id="35" dur="500"/>
                                        <p:tgtEl>
                                          <p:spTgt spid="225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9"/>
          <p:cNvSpPr>
            <a:spLocks noGrp="1" noChangeArrowheads="1"/>
          </p:cNvSpPr>
          <p:nvPr>
            <p:ph type="title"/>
          </p:nvPr>
        </p:nvSpPr>
        <p:spPr>
          <a:xfrm>
            <a:off x="485775" y="912813"/>
            <a:ext cx="8229600" cy="1143000"/>
          </a:xfrm>
          <a:noFill/>
        </p:spPr>
        <p:txBody>
          <a:bodyPr/>
          <a:lstStyle/>
          <a:p>
            <a:pPr eaLnBrk="1" hangingPunct="1"/>
            <a:r>
              <a:rPr lang="en-US" smtClean="0">
                <a:solidFill>
                  <a:schemeClr val="bg1"/>
                </a:solidFill>
              </a:rPr>
              <a:t>What Are OSHA’s </a:t>
            </a:r>
            <a:br>
              <a:rPr lang="en-US" smtClean="0">
                <a:solidFill>
                  <a:schemeClr val="bg1"/>
                </a:solidFill>
              </a:rPr>
            </a:br>
            <a:r>
              <a:rPr lang="en-US" smtClean="0">
                <a:solidFill>
                  <a:schemeClr val="bg1"/>
                </a:solidFill>
              </a:rPr>
              <a:t>Inspections Guidelines?</a:t>
            </a:r>
          </a:p>
        </p:txBody>
      </p:sp>
      <p:sp>
        <p:nvSpPr>
          <p:cNvPr id="379909" name="Rectangle 5"/>
          <p:cNvSpPr>
            <a:spLocks noGrp="1" noChangeArrowheads="1"/>
          </p:cNvSpPr>
          <p:nvPr>
            <p:ph idx="1"/>
          </p:nvPr>
        </p:nvSpPr>
        <p:spPr>
          <a:xfrm>
            <a:off x="1706565" y="2246314"/>
            <a:ext cx="6397625" cy="3000375"/>
          </a:xfrm>
        </p:spPr>
        <p:txBody>
          <a:bodyPr/>
          <a:lstStyle/>
          <a:p>
            <a:pPr marL="231775" indent="-231775" eaLnBrk="1" hangingPunct="1">
              <a:spcBef>
                <a:spcPct val="30000"/>
              </a:spcBef>
              <a:buSzPct val="115000"/>
            </a:pPr>
            <a:r>
              <a:rPr lang="en-US" sz="2500" smtClean="0"/>
              <a:t>List departments and operations involved</a:t>
            </a:r>
          </a:p>
          <a:p>
            <a:pPr marL="231775" indent="-231775" eaLnBrk="1" hangingPunct="1">
              <a:spcBef>
                <a:spcPct val="30000"/>
              </a:spcBef>
              <a:buSzPct val="115000"/>
            </a:pPr>
            <a:r>
              <a:rPr lang="en-US" sz="2500" smtClean="0"/>
              <a:t>List operational activities</a:t>
            </a:r>
          </a:p>
          <a:p>
            <a:pPr marL="231775" indent="-231775" eaLnBrk="1" hangingPunct="1">
              <a:spcBef>
                <a:spcPct val="30000"/>
              </a:spcBef>
              <a:buSzPct val="115000"/>
            </a:pPr>
            <a:r>
              <a:rPr lang="en-US" sz="2500" smtClean="0"/>
              <a:t>Assign inspection dates and duties</a:t>
            </a:r>
          </a:p>
          <a:p>
            <a:pPr marL="231775" indent="-231775" eaLnBrk="1" hangingPunct="1">
              <a:spcBef>
                <a:spcPct val="30000"/>
              </a:spcBef>
              <a:buSzPct val="115000"/>
            </a:pPr>
            <a:r>
              <a:rPr lang="en-US" sz="2500" smtClean="0"/>
              <a:t>Determine sequence of activities </a:t>
            </a:r>
            <a:br>
              <a:rPr lang="en-US" sz="2500" smtClean="0"/>
            </a:br>
            <a:r>
              <a:rPr lang="en-US" sz="2500" smtClean="0"/>
              <a:t>and route</a:t>
            </a:r>
          </a:p>
          <a:p>
            <a:pPr marL="231775" indent="-231775" eaLnBrk="1" hangingPunct="1">
              <a:spcBef>
                <a:spcPct val="30000"/>
              </a:spcBef>
              <a:buSzPct val="115000"/>
            </a:pPr>
            <a:r>
              <a:rPr lang="en-US" sz="2500" smtClean="0"/>
              <a:t>Identify follow-up responsibiliti</a:t>
            </a:r>
            <a:r>
              <a:rPr lang="en-US" sz="2400" smtClean="0"/>
              <a:t>es</a:t>
            </a:r>
          </a:p>
        </p:txBody>
      </p:sp>
      <p:pic>
        <p:nvPicPr>
          <p:cNvPr id="37891" name="Picture 7" descr="blue file folder osha inspections copy"/>
          <p:cNvPicPr>
            <a:picLocks noChangeAspect="1" noChangeArrowheads="1"/>
          </p:cNvPicPr>
          <p:nvPr/>
        </p:nvPicPr>
        <p:blipFill>
          <a:blip r:embed="rId3">
            <a:extLst>
              <a:ext uri="{28A0092B-C50C-407E-A947-70E740481C1C}">
                <a14:useLocalDpi xmlns:a14="http://schemas.microsoft.com/office/drawing/2010/main" val="0"/>
              </a:ext>
            </a:extLst>
          </a:blip>
          <a:srcRect b="4204"/>
          <a:stretch>
            <a:fillRect/>
          </a:stretch>
        </p:blipFill>
        <p:spPr bwMode="auto">
          <a:xfrm>
            <a:off x="833036" y="1371600"/>
            <a:ext cx="8310965" cy="53650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7892" name="Rectangle 11"/>
          <p:cNvSpPr>
            <a:spLocks noChangeArrowheads="1"/>
          </p:cNvSpPr>
          <p:nvPr/>
        </p:nvSpPr>
        <p:spPr bwMode="auto">
          <a:xfrm>
            <a:off x="1706565" y="2667000"/>
            <a:ext cx="6397625" cy="257968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231775" indent="-231775" fontAlgn="base">
              <a:spcBef>
                <a:spcPct val="30000"/>
              </a:spcBef>
              <a:spcAft>
                <a:spcPct val="0"/>
              </a:spcAft>
              <a:buSzPct val="115000"/>
              <a:buFontTx/>
              <a:buChar char="•"/>
            </a:pPr>
            <a:r>
              <a:rPr lang="en-US" sz="2500" dirty="0"/>
              <a:t>List departments and operations involved</a:t>
            </a:r>
          </a:p>
          <a:p>
            <a:pPr marL="231775" indent="-231775" fontAlgn="base">
              <a:spcBef>
                <a:spcPct val="30000"/>
              </a:spcBef>
              <a:spcAft>
                <a:spcPct val="0"/>
              </a:spcAft>
              <a:buSzPct val="115000"/>
              <a:buFontTx/>
              <a:buChar char="•"/>
            </a:pPr>
            <a:r>
              <a:rPr lang="en-US" sz="2500" dirty="0" smtClean="0"/>
              <a:t>List operational activities</a:t>
            </a:r>
            <a:endParaRPr lang="en-US" sz="2500" dirty="0"/>
          </a:p>
          <a:p>
            <a:pPr marL="231775" indent="-231775" fontAlgn="base">
              <a:spcBef>
                <a:spcPct val="30000"/>
              </a:spcBef>
              <a:spcAft>
                <a:spcPct val="0"/>
              </a:spcAft>
              <a:buSzPct val="115000"/>
              <a:buFontTx/>
              <a:buChar char="•"/>
            </a:pPr>
            <a:r>
              <a:rPr lang="en-US" sz="2500" dirty="0"/>
              <a:t>Assign inspection dates and duties</a:t>
            </a:r>
          </a:p>
          <a:p>
            <a:pPr marL="231775" indent="-231775" fontAlgn="base">
              <a:spcBef>
                <a:spcPct val="30000"/>
              </a:spcBef>
              <a:spcAft>
                <a:spcPct val="0"/>
              </a:spcAft>
              <a:buSzPct val="115000"/>
              <a:buFontTx/>
              <a:buChar char="•"/>
            </a:pPr>
            <a:r>
              <a:rPr lang="en-US" sz="2500" dirty="0"/>
              <a:t>Determine sequence of activities </a:t>
            </a:r>
            <a:br>
              <a:rPr lang="en-US" sz="2500" dirty="0"/>
            </a:br>
            <a:r>
              <a:rPr lang="en-US" sz="2500" dirty="0"/>
              <a:t>and route</a:t>
            </a:r>
          </a:p>
          <a:p>
            <a:pPr marL="231775" indent="-231775" fontAlgn="base">
              <a:spcBef>
                <a:spcPct val="30000"/>
              </a:spcBef>
              <a:spcAft>
                <a:spcPct val="0"/>
              </a:spcAft>
              <a:buSzPct val="115000"/>
              <a:buFontTx/>
              <a:buChar char="•"/>
            </a:pPr>
            <a:r>
              <a:rPr lang="en-US" sz="2500" dirty="0"/>
              <a:t>Identify follow-up responsibiliti</a:t>
            </a:r>
            <a:r>
              <a:rPr lang="en-US" sz="2400" dirty="0"/>
              <a:t>es</a:t>
            </a:r>
          </a:p>
        </p:txBody>
      </p:sp>
    </p:spTree>
    <p:extLst>
      <p:ext uri="{BB962C8B-B14F-4D97-AF65-F5344CB8AC3E}">
        <p14:creationId xmlns:p14="http://schemas.microsoft.com/office/powerpoint/2010/main" val="392479178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xit" presetSubtype="0" fill="hold" nodeType="withEffect">
                                  <p:stCondLst>
                                    <p:cond delay="0"/>
                                  </p:stCondLst>
                                  <p:childTnLst>
                                    <p:set>
                                      <p:cBhvr>
                                        <p:cTn id="6" dur="1" fill="hold">
                                          <p:stCondLst>
                                            <p:cond delay="0"/>
                                          </p:stCondLst>
                                        </p:cTn>
                                        <p:tgtEl>
                                          <p:spTgt spid="379909">
                                            <p:txEl>
                                              <p:pRg st="0" end="0"/>
                                            </p:txEl>
                                          </p:spTgt>
                                        </p:tgtEl>
                                        <p:attrNameLst>
                                          <p:attrName>style.visibility</p:attrName>
                                        </p:attrNameLst>
                                      </p:cBhvr>
                                      <p:to>
                                        <p:strVal val="hidden"/>
                                      </p:to>
                                    </p:set>
                                  </p:childTnLst>
                                </p:cTn>
                              </p:par>
                              <p:par>
                                <p:cTn id="7" presetID="1" presetClass="exit" presetSubtype="0" fill="hold" nodeType="withEffect">
                                  <p:stCondLst>
                                    <p:cond delay="0"/>
                                  </p:stCondLst>
                                  <p:childTnLst>
                                    <p:set>
                                      <p:cBhvr>
                                        <p:cTn id="8" dur="1" fill="hold">
                                          <p:stCondLst>
                                            <p:cond delay="0"/>
                                          </p:stCondLst>
                                        </p:cTn>
                                        <p:tgtEl>
                                          <p:spTgt spid="379909">
                                            <p:txEl>
                                              <p:pRg st="1" end="1"/>
                                            </p:txEl>
                                          </p:spTgt>
                                        </p:tgtEl>
                                        <p:attrNameLst>
                                          <p:attrName>style.visibility</p:attrName>
                                        </p:attrNameLst>
                                      </p:cBhvr>
                                      <p:to>
                                        <p:strVal val="hidden"/>
                                      </p:to>
                                    </p:set>
                                  </p:childTnLst>
                                </p:cTn>
                              </p:par>
                              <p:par>
                                <p:cTn id="9" presetID="1" presetClass="exit" presetSubtype="0" fill="hold" nodeType="withEffect">
                                  <p:stCondLst>
                                    <p:cond delay="0"/>
                                  </p:stCondLst>
                                  <p:childTnLst>
                                    <p:set>
                                      <p:cBhvr>
                                        <p:cTn id="10" dur="1" fill="hold">
                                          <p:stCondLst>
                                            <p:cond delay="0"/>
                                          </p:stCondLst>
                                        </p:cTn>
                                        <p:tgtEl>
                                          <p:spTgt spid="379909">
                                            <p:txEl>
                                              <p:pRg st="2" end="2"/>
                                            </p:txEl>
                                          </p:spTgt>
                                        </p:tgtEl>
                                        <p:attrNameLst>
                                          <p:attrName>style.visibility</p:attrName>
                                        </p:attrNameLst>
                                      </p:cBhvr>
                                      <p:to>
                                        <p:strVal val="hidden"/>
                                      </p:to>
                                    </p:set>
                                  </p:childTnLst>
                                </p:cTn>
                              </p:par>
                              <p:par>
                                <p:cTn id="11" presetID="1" presetClass="exit" presetSubtype="0" fill="hold" nodeType="withEffect">
                                  <p:stCondLst>
                                    <p:cond delay="0"/>
                                  </p:stCondLst>
                                  <p:childTnLst>
                                    <p:set>
                                      <p:cBhvr>
                                        <p:cTn id="12" dur="1" fill="hold">
                                          <p:stCondLst>
                                            <p:cond delay="0"/>
                                          </p:stCondLst>
                                        </p:cTn>
                                        <p:tgtEl>
                                          <p:spTgt spid="379909">
                                            <p:txEl>
                                              <p:pRg st="3" end="3"/>
                                            </p:txEl>
                                          </p:spTgt>
                                        </p:tgtEl>
                                        <p:attrNameLst>
                                          <p:attrName>style.visibility</p:attrName>
                                        </p:attrNameLst>
                                      </p:cBhvr>
                                      <p:to>
                                        <p:strVal val="hidden"/>
                                      </p:to>
                                    </p:set>
                                  </p:childTnLst>
                                </p:cTn>
                              </p:par>
                              <p:par>
                                <p:cTn id="13" presetID="1" presetClass="exit" presetSubtype="0" fill="hold" nodeType="withEffect">
                                  <p:stCondLst>
                                    <p:cond delay="0"/>
                                  </p:stCondLst>
                                  <p:childTnLst>
                                    <p:set>
                                      <p:cBhvr>
                                        <p:cTn id="14" dur="1" fill="hold">
                                          <p:stCondLst>
                                            <p:cond delay="0"/>
                                          </p:stCondLst>
                                        </p:cTn>
                                        <p:tgtEl>
                                          <p:spTgt spid="379909">
                                            <p:txEl>
                                              <p:pRg st="4" end="4"/>
                                            </p:txEl>
                                          </p:spTgt>
                                        </p:tgtEl>
                                        <p:attrNameLst>
                                          <p:attrName>style.visibility</p:attrName>
                                        </p:attrNameLst>
                                      </p:cBhvr>
                                      <p:to>
                                        <p:strVal val="hidden"/>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0" presetClass="entr" presetSubtype="0" fill="hold" grpId="0" nodeType="clickEffect">
                                  <p:stCondLst>
                                    <p:cond delay="0"/>
                                  </p:stCondLst>
                                  <p:childTnLst>
                                    <p:set>
                                      <p:cBhvr>
                                        <p:cTn id="18" dur="1" fill="hold">
                                          <p:stCondLst>
                                            <p:cond delay="0"/>
                                          </p:stCondLst>
                                        </p:cTn>
                                        <p:tgtEl>
                                          <p:spTgt spid="379909">
                                            <p:txEl>
                                              <p:pRg st="0" end="0"/>
                                            </p:txEl>
                                          </p:spTgt>
                                        </p:tgtEl>
                                        <p:attrNameLst>
                                          <p:attrName>style.visibility</p:attrName>
                                        </p:attrNameLst>
                                      </p:cBhvr>
                                      <p:to>
                                        <p:strVal val="visible"/>
                                      </p:to>
                                    </p:set>
                                    <p:animEffect transition="in" filter="fade">
                                      <p:cBhvr>
                                        <p:cTn id="19" dur="500"/>
                                        <p:tgtEl>
                                          <p:spTgt spid="379909">
                                            <p:txEl>
                                              <p:pRg st="0" end="0"/>
                                            </p:txEl>
                                          </p:spTgt>
                                        </p:tgtEl>
                                      </p:cBhvr>
                                    </p:animEffect>
                                  </p:childTnLst>
                                </p:cTn>
                              </p:par>
                            </p:childTnLst>
                          </p:cTn>
                        </p:par>
                      </p:childTnLst>
                    </p:cTn>
                  </p:par>
                  <p:par>
                    <p:cTn id="20" fill="hold" nodeType="clickPar">
                      <p:stCondLst>
                        <p:cond delay="indefinite"/>
                      </p:stCondLst>
                      <p:childTnLst>
                        <p:par>
                          <p:cTn id="21" fill="hold" nodeType="withGroup">
                            <p:stCondLst>
                              <p:cond delay="0"/>
                            </p:stCondLst>
                            <p:childTnLst>
                              <p:par>
                                <p:cTn id="22" presetID="10" presetClass="entr" presetSubtype="0" fill="hold" grpId="0" nodeType="clickEffect">
                                  <p:stCondLst>
                                    <p:cond delay="0"/>
                                  </p:stCondLst>
                                  <p:childTnLst>
                                    <p:set>
                                      <p:cBhvr>
                                        <p:cTn id="23" dur="1" fill="hold">
                                          <p:stCondLst>
                                            <p:cond delay="0"/>
                                          </p:stCondLst>
                                        </p:cTn>
                                        <p:tgtEl>
                                          <p:spTgt spid="379909">
                                            <p:txEl>
                                              <p:pRg st="1" end="1"/>
                                            </p:txEl>
                                          </p:spTgt>
                                        </p:tgtEl>
                                        <p:attrNameLst>
                                          <p:attrName>style.visibility</p:attrName>
                                        </p:attrNameLst>
                                      </p:cBhvr>
                                      <p:to>
                                        <p:strVal val="visible"/>
                                      </p:to>
                                    </p:set>
                                    <p:animEffect transition="in" filter="fade">
                                      <p:cBhvr>
                                        <p:cTn id="24" dur="500"/>
                                        <p:tgtEl>
                                          <p:spTgt spid="379909">
                                            <p:txEl>
                                              <p:pRg st="1" end="1"/>
                                            </p:txEl>
                                          </p:spTgt>
                                        </p:tgtEl>
                                      </p:cBhvr>
                                    </p:animEffect>
                                  </p:childTnLst>
                                </p:cTn>
                              </p:par>
                            </p:childTnLst>
                          </p:cTn>
                        </p:par>
                      </p:childTnLst>
                    </p:cTn>
                  </p:par>
                  <p:par>
                    <p:cTn id="25" fill="hold" nodeType="clickPar">
                      <p:stCondLst>
                        <p:cond delay="indefinite"/>
                      </p:stCondLst>
                      <p:childTnLst>
                        <p:par>
                          <p:cTn id="26" fill="hold" nodeType="withGroup">
                            <p:stCondLst>
                              <p:cond delay="0"/>
                            </p:stCondLst>
                            <p:childTnLst>
                              <p:par>
                                <p:cTn id="27" presetID="10" presetClass="entr" presetSubtype="0" fill="hold" grpId="0" nodeType="clickEffect">
                                  <p:stCondLst>
                                    <p:cond delay="0"/>
                                  </p:stCondLst>
                                  <p:childTnLst>
                                    <p:set>
                                      <p:cBhvr>
                                        <p:cTn id="28" dur="1" fill="hold">
                                          <p:stCondLst>
                                            <p:cond delay="0"/>
                                          </p:stCondLst>
                                        </p:cTn>
                                        <p:tgtEl>
                                          <p:spTgt spid="379909">
                                            <p:txEl>
                                              <p:pRg st="2" end="2"/>
                                            </p:txEl>
                                          </p:spTgt>
                                        </p:tgtEl>
                                        <p:attrNameLst>
                                          <p:attrName>style.visibility</p:attrName>
                                        </p:attrNameLst>
                                      </p:cBhvr>
                                      <p:to>
                                        <p:strVal val="visible"/>
                                      </p:to>
                                    </p:set>
                                    <p:animEffect transition="in" filter="fade">
                                      <p:cBhvr>
                                        <p:cTn id="29" dur="500"/>
                                        <p:tgtEl>
                                          <p:spTgt spid="379909">
                                            <p:txEl>
                                              <p:pRg st="2" end="2"/>
                                            </p:txEl>
                                          </p:spTgt>
                                        </p:tgtEl>
                                      </p:cBhvr>
                                    </p:animEffect>
                                  </p:childTnLst>
                                </p:cTn>
                              </p:par>
                            </p:childTnLst>
                          </p:cTn>
                        </p:par>
                      </p:childTnLst>
                    </p:cTn>
                  </p:par>
                  <p:par>
                    <p:cTn id="30" fill="hold" nodeType="clickPar">
                      <p:stCondLst>
                        <p:cond delay="indefinite"/>
                      </p:stCondLst>
                      <p:childTnLst>
                        <p:par>
                          <p:cTn id="31" fill="hold" nodeType="withGroup">
                            <p:stCondLst>
                              <p:cond delay="0"/>
                            </p:stCondLst>
                            <p:childTnLst>
                              <p:par>
                                <p:cTn id="32" presetID="10" presetClass="entr" presetSubtype="0" fill="hold" grpId="0" nodeType="clickEffect">
                                  <p:stCondLst>
                                    <p:cond delay="0"/>
                                  </p:stCondLst>
                                  <p:childTnLst>
                                    <p:set>
                                      <p:cBhvr>
                                        <p:cTn id="33" dur="1" fill="hold">
                                          <p:stCondLst>
                                            <p:cond delay="0"/>
                                          </p:stCondLst>
                                        </p:cTn>
                                        <p:tgtEl>
                                          <p:spTgt spid="379909">
                                            <p:txEl>
                                              <p:pRg st="3" end="3"/>
                                            </p:txEl>
                                          </p:spTgt>
                                        </p:tgtEl>
                                        <p:attrNameLst>
                                          <p:attrName>style.visibility</p:attrName>
                                        </p:attrNameLst>
                                      </p:cBhvr>
                                      <p:to>
                                        <p:strVal val="visible"/>
                                      </p:to>
                                    </p:set>
                                    <p:animEffect transition="in" filter="fade">
                                      <p:cBhvr>
                                        <p:cTn id="34" dur="500"/>
                                        <p:tgtEl>
                                          <p:spTgt spid="379909">
                                            <p:txEl>
                                              <p:pRg st="3" end="3"/>
                                            </p:txEl>
                                          </p:spTgt>
                                        </p:tgtEl>
                                      </p:cBhvr>
                                    </p:animEffect>
                                  </p:childTnLst>
                                </p:cTn>
                              </p:par>
                            </p:childTnLst>
                          </p:cTn>
                        </p:par>
                      </p:childTnLst>
                    </p:cTn>
                  </p:par>
                  <p:par>
                    <p:cTn id="35" fill="hold" nodeType="clickPar">
                      <p:stCondLst>
                        <p:cond delay="indefinite"/>
                      </p:stCondLst>
                      <p:childTnLst>
                        <p:par>
                          <p:cTn id="36" fill="hold" nodeType="withGroup">
                            <p:stCondLst>
                              <p:cond delay="0"/>
                            </p:stCondLst>
                            <p:childTnLst>
                              <p:par>
                                <p:cTn id="37" presetID="10" presetClass="entr" presetSubtype="0" fill="hold" grpId="0" nodeType="clickEffect">
                                  <p:stCondLst>
                                    <p:cond delay="0"/>
                                  </p:stCondLst>
                                  <p:childTnLst>
                                    <p:set>
                                      <p:cBhvr>
                                        <p:cTn id="38" dur="1" fill="hold">
                                          <p:stCondLst>
                                            <p:cond delay="0"/>
                                          </p:stCondLst>
                                        </p:cTn>
                                        <p:tgtEl>
                                          <p:spTgt spid="379909">
                                            <p:txEl>
                                              <p:pRg st="4" end="4"/>
                                            </p:txEl>
                                          </p:spTgt>
                                        </p:tgtEl>
                                        <p:attrNameLst>
                                          <p:attrName>style.visibility</p:attrName>
                                        </p:attrNameLst>
                                      </p:cBhvr>
                                      <p:to>
                                        <p:strVal val="visible"/>
                                      </p:to>
                                    </p:set>
                                    <p:animEffect transition="in" filter="fade">
                                      <p:cBhvr>
                                        <p:cTn id="39" dur="500"/>
                                        <p:tgtEl>
                                          <p:spTgt spid="379909">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9909" grpId="0" build="p"/>
    </p:bldLst>
  </p:timing>
</p:sld>
</file>

<file path=ppt/theme/theme1.xml><?xml version="1.0" encoding="utf-8"?>
<a:theme xmlns:a="http://schemas.openxmlformats.org/drawingml/2006/main" name="PPT template final">
  <a:themeElements>
    <a:clrScheme name="PPT template final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PPT template final">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PPT template final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PPT template final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PPT template final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PPT template final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PPT template final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PPT template final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PPT template final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5_Custom Design">
  <a:themeElements>
    <a:clrScheme name="5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5_Custom Desig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5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5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5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5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5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5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5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5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5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5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5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5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5_Custom Design 13">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FAA100"/>
        </a:hlink>
        <a:folHlink>
          <a:srgbClr val="C0C0C0"/>
        </a:folHlink>
      </a:clrScheme>
      <a:clrMap bg1="lt1" tx1="dk1" bg2="lt2" tx2="dk2" accent1="accent1" accent2="accent2" accent3="accent3" accent4="accent4" accent5="accent5" accent6="accent6" hlink="hlink" folHlink="folHlink"/>
    </a:extraClrScheme>
    <a:extraClrScheme>
      <a:clrScheme name="5_Custom Design 14">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800000"/>
        </a:hlink>
        <a:folHlink>
          <a:srgbClr val="C0C0C0"/>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1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Custom Desig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1_Custom Design 13">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FAA100"/>
        </a:hlink>
        <a:folHlink>
          <a:srgbClr val="C0C0C0"/>
        </a:folHlink>
      </a:clrScheme>
      <a:clrMap bg1="lt1" tx1="dk1" bg2="lt2" tx2="dk2" accent1="accent1" accent2="accent2" accent3="accent3" accent4="accent4" accent5="accent5" accent6="accent6" hlink="hlink" folHlink="folHlink"/>
    </a:extraClrScheme>
    <a:extraClrScheme>
      <a:clrScheme name="1_Custom Design 14">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800000"/>
        </a:hlink>
        <a:folHlink>
          <a:srgbClr val="C0C0C0"/>
        </a:folHlink>
      </a:clrScheme>
      <a:clrMap bg1="lt1" tx1="dk1" bg2="lt2" tx2="dk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NEW JHA PPT FOR WEBSIT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1433</TotalTime>
  <Words>3945</Words>
  <Application>Microsoft Office PowerPoint</Application>
  <PresentationFormat>On-screen Show (4:3)</PresentationFormat>
  <Paragraphs>373</Paragraphs>
  <Slides>25</Slides>
  <Notes>25</Notes>
  <HiddenSlides>0</HiddenSlides>
  <MMClips>0</MMClips>
  <ScaleCrop>false</ScaleCrop>
  <HeadingPairs>
    <vt:vector size="4" baseType="variant">
      <vt:variant>
        <vt:lpstr>Theme</vt:lpstr>
      </vt:variant>
      <vt:variant>
        <vt:i4>4</vt:i4>
      </vt:variant>
      <vt:variant>
        <vt:lpstr>Slide Titles</vt:lpstr>
      </vt:variant>
      <vt:variant>
        <vt:i4>25</vt:i4>
      </vt:variant>
    </vt:vector>
  </HeadingPairs>
  <TitlesOfParts>
    <vt:vector size="29" baseType="lpstr">
      <vt:lpstr>PPT template final</vt:lpstr>
      <vt:lpstr>5_Custom Design</vt:lpstr>
      <vt:lpstr>1_Custom Design</vt:lpstr>
      <vt:lpstr>NEW JHA PPT FOR WEBSITE</vt:lpstr>
      <vt:lpstr>Pre-quiz: Test Your Knowledge</vt:lpstr>
      <vt:lpstr>Regulatory Guidance</vt:lpstr>
      <vt:lpstr>What is a JHA?</vt:lpstr>
      <vt:lpstr>Why Perform JHAs?</vt:lpstr>
      <vt:lpstr>What Are the  Benefits of JHAs?</vt:lpstr>
      <vt:lpstr>      How Are Processes Selected for JHAs?</vt:lpstr>
      <vt:lpstr>Who Is Involved the   JHA Process?</vt:lpstr>
      <vt:lpstr>How Are Hazards Identified?</vt:lpstr>
      <vt:lpstr>What Are OSHA’s  Inspections Guidelines?</vt:lpstr>
      <vt:lpstr> What’s the Function of Area Hazard Checklists?</vt:lpstr>
      <vt:lpstr>    Which Elements of a     Process Are Analyzed?</vt:lpstr>
      <vt:lpstr>               JHA Explained:                 True or False?</vt:lpstr>
      <vt:lpstr>    JHA Explained</vt:lpstr>
      <vt:lpstr>     Steps in the JHA Process</vt:lpstr>
      <vt:lpstr>            Break Down the Process</vt:lpstr>
      <vt:lpstr>PowerPoint Presentation</vt:lpstr>
      <vt:lpstr>     Identify the Hazards (cont.)</vt:lpstr>
      <vt:lpstr> Evaluate the Hazards</vt:lpstr>
      <vt:lpstr> Evaluate the Hazards (cont.)</vt:lpstr>
      <vt:lpstr>Determine Safe      Procedures and Protections</vt:lpstr>
      <vt:lpstr>Determine Safe Procedures and Protections (cont.)</vt:lpstr>
      <vt:lpstr>Revise the JHA:</vt:lpstr>
      <vt:lpstr> Control Method Hierarchy </vt:lpstr>
      <vt:lpstr>JHA Steps</vt:lpstr>
      <vt:lpstr>PowerPoint Presentation</vt:lpstr>
    </vt:vector>
  </TitlesOfParts>
  <Company>NMCI</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Smith CIV Eddie L</dc:creator>
  <cp:lastModifiedBy>Murphy CIV Glyndon G</cp:lastModifiedBy>
  <cp:revision>81</cp:revision>
  <dcterms:created xsi:type="dcterms:W3CDTF">2013-09-24T15:57:16Z</dcterms:created>
  <dcterms:modified xsi:type="dcterms:W3CDTF">2013-09-25T18:36:41Z</dcterms:modified>
</cp:coreProperties>
</file>