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5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B29ED-3FD5-4A27-B61C-A68044913B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465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AF9A4-07AF-4863-927A-4920D04B784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81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ED860-A9B6-4437-88A5-CE9BD2D7684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813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E8B38-55E0-4E04-AB7E-48D7341CB4C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722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0C578-2970-48EA-BC9C-D0C47667514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731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C45FC-07CB-439E-A26C-A3B21AB36C2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302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6057F-34D3-4EBC-94F5-6240B608370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987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62F70-DC81-48A2-B92D-F54917C1DF2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57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7AF1B6-854C-4D25-B719-7F2EDE5C796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089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27F18-B963-4AD4-A49E-CFCAC6C0521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10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5C1D4-1288-4849-A251-E8178DE59D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367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3761EE7-65E8-4075-9FDE-D5E034EF3035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154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" y="3048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Text Box 5"/>
          <p:cNvSpPr txBox="1">
            <a:spLocks noChangeArrowheads="1"/>
          </p:cNvSpPr>
          <p:nvPr/>
        </p:nvSpPr>
        <p:spPr bwMode="auto">
          <a:xfrm>
            <a:off x="2362200" y="533400"/>
            <a:ext cx="6781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</a:rPr>
              <a:t>UNITED STATES MARINE CORPS</a:t>
            </a:r>
          </a:p>
        </p:txBody>
      </p:sp>
      <p:sp>
        <p:nvSpPr>
          <p:cNvPr id="23556" name="Line 6"/>
          <p:cNvSpPr>
            <a:spLocks noChangeShapeType="1"/>
          </p:cNvSpPr>
          <p:nvPr/>
        </p:nvSpPr>
        <p:spPr bwMode="auto">
          <a:xfrm>
            <a:off x="2352675" y="1965325"/>
            <a:ext cx="6181725" cy="158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557" name="Text Box 7"/>
          <p:cNvSpPr txBox="1">
            <a:spLocks noChangeArrowheads="1"/>
          </p:cNvSpPr>
          <p:nvPr/>
        </p:nvSpPr>
        <p:spPr bwMode="auto">
          <a:xfrm>
            <a:off x="2257425" y="1000125"/>
            <a:ext cx="6172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 b="1" dirty="0">
                <a:solidFill>
                  <a:srgbClr val="000000"/>
                </a:solidFill>
              </a:rPr>
              <a:t>PRIVACY ACT SYSTEM OF RECORDS TRAINING</a:t>
            </a:r>
          </a:p>
        </p:txBody>
      </p:sp>
      <p:sp>
        <p:nvSpPr>
          <p:cNvPr id="23558" name="Text Box 8"/>
          <p:cNvSpPr txBox="1">
            <a:spLocks noChangeArrowheads="1"/>
          </p:cNvSpPr>
          <p:nvPr/>
        </p:nvSpPr>
        <p:spPr bwMode="auto">
          <a:xfrm>
            <a:off x="938213" y="2424113"/>
            <a:ext cx="76962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</a:rPr>
              <a:t>This certifies that I have completed the annual training for USMC Privacy Act Systems of Records Managers and that I understand those roles and responsibilities.  </a:t>
            </a:r>
            <a:endParaRPr lang="en-US" altLang="en-US" sz="2400" dirty="0">
              <a:solidFill>
                <a:srgbClr val="000000"/>
              </a:solidFill>
            </a:endParaRPr>
          </a:p>
        </p:txBody>
      </p:sp>
      <p:sp>
        <p:nvSpPr>
          <p:cNvPr id="23559" name="Line 9"/>
          <p:cNvSpPr>
            <a:spLocks noChangeShapeType="1"/>
          </p:cNvSpPr>
          <p:nvPr/>
        </p:nvSpPr>
        <p:spPr bwMode="auto">
          <a:xfrm>
            <a:off x="1295400" y="5072063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560" name="Text Box 10"/>
          <p:cNvSpPr txBox="1">
            <a:spLocks noChangeArrowheads="1"/>
          </p:cNvSpPr>
          <p:nvPr/>
        </p:nvSpPr>
        <p:spPr bwMode="auto">
          <a:xfrm>
            <a:off x="1509713" y="5043488"/>
            <a:ext cx="2895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(NAME)</a:t>
            </a:r>
          </a:p>
        </p:txBody>
      </p:sp>
      <p:sp>
        <p:nvSpPr>
          <p:cNvPr id="23561" name="Text Box 11"/>
          <p:cNvSpPr txBox="1">
            <a:spLocks noChangeArrowheads="1"/>
          </p:cNvSpPr>
          <p:nvPr/>
        </p:nvSpPr>
        <p:spPr bwMode="auto">
          <a:xfrm>
            <a:off x="1509713" y="5791200"/>
            <a:ext cx="2895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(TITLE)</a:t>
            </a:r>
          </a:p>
        </p:txBody>
      </p:sp>
      <p:sp>
        <p:nvSpPr>
          <p:cNvPr id="23562" name="Text Box 12"/>
          <p:cNvSpPr txBox="1">
            <a:spLocks noChangeArrowheads="1"/>
          </p:cNvSpPr>
          <p:nvPr/>
        </p:nvSpPr>
        <p:spPr bwMode="auto">
          <a:xfrm>
            <a:off x="5586413" y="5214938"/>
            <a:ext cx="2895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(COMPLETION DATE)</a:t>
            </a:r>
          </a:p>
        </p:txBody>
      </p:sp>
      <p:sp>
        <p:nvSpPr>
          <p:cNvPr id="23563" name="Line 13"/>
          <p:cNvSpPr>
            <a:spLocks noChangeShapeType="1"/>
          </p:cNvSpPr>
          <p:nvPr/>
        </p:nvSpPr>
        <p:spPr bwMode="auto">
          <a:xfrm>
            <a:off x="1295400" y="5834063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564" name="Text Box 14"/>
          <p:cNvSpPr txBox="1">
            <a:spLocks noChangeArrowheads="1"/>
          </p:cNvSpPr>
          <p:nvPr/>
        </p:nvSpPr>
        <p:spPr bwMode="auto">
          <a:xfrm>
            <a:off x="609600" y="6248400"/>
            <a:ext cx="8305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(This completion certificate is to be provided to your command Privacy Act Coordinator)</a:t>
            </a:r>
          </a:p>
        </p:txBody>
      </p:sp>
    </p:spTree>
    <p:extLst>
      <p:ext uri="{BB962C8B-B14F-4D97-AF65-F5344CB8AC3E}">
        <p14:creationId xmlns:p14="http://schemas.microsoft.com/office/powerpoint/2010/main" val="381080107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CIV Jaclyn A</dc:creator>
  <cp:lastModifiedBy>Jason CIV Jaclyn A</cp:lastModifiedBy>
  <cp:revision>1</cp:revision>
  <dcterms:created xsi:type="dcterms:W3CDTF">2014-09-15T15:23:30Z</dcterms:created>
  <dcterms:modified xsi:type="dcterms:W3CDTF">2014-09-15T15:24:04Z</dcterms:modified>
</cp:coreProperties>
</file>