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4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6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4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4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9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1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5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2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4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538D-B61A-4B66-B761-E5ACD53180CC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EEFFD-2253-4CA6-9E5C-B2F5888EE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87274" y="228600"/>
            <a:ext cx="1981200" cy="5737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 MCIEAST-MCB CAMLEJ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9574" y="1219200"/>
            <a:ext cx="1295400" cy="236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Staff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CIG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Chaplain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 EEO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EOA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OIC LSSS-E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COMMSTRAT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SJA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RCO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Manager</a:t>
            </a:r>
          </a:p>
          <a:p>
            <a:pPr algn="ctr"/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74292" y="1223682"/>
            <a:ext cx="1143000" cy="1828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Staff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 Comdr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SSEC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Aide-de-Camp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SgtMaj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4477868" y="822511"/>
            <a:ext cx="17932" cy="45876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8" idx="0"/>
          </p:cNvCxnSpPr>
          <p:nvPr/>
        </p:nvCxnSpPr>
        <p:spPr>
          <a:xfrm>
            <a:off x="4459942" y="990600"/>
            <a:ext cx="1085850" cy="23308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endCxn id="7" idx="0"/>
          </p:cNvCxnSpPr>
          <p:nvPr/>
        </p:nvCxnSpPr>
        <p:spPr>
          <a:xfrm rot="10800000" flipV="1">
            <a:off x="3487275" y="990600"/>
            <a:ext cx="1010775" cy="22860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28600" y="391085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G-1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95400" y="3910853"/>
            <a:ext cx="960349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G-3/5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59404" y="3910853"/>
            <a:ext cx="960339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G-4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429000" y="391085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G-6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72400" y="3910853"/>
            <a:ext cx="10668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MCCS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37265" y="3910853"/>
            <a:ext cx="951377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G-7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28715" y="3910853"/>
            <a:ext cx="977153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G-8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705600" y="391085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AC/S G-F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Elbow Connector 37"/>
          <p:cNvCxnSpPr>
            <a:endCxn id="32" idx="0"/>
          </p:cNvCxnSpPr>
          <p:nvPr/>
        </p:nvCxnSpPr>
        <p:spPr>
          <a:xfrm rot="10800000" flipV="1">
            <a:off x="3924300" y="3733799"/>
            <a:ext cx="553574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31" idx="0"/>
          </p:cNvCxnSpPr>
          <p:nvPr/>
        </p:nvCxnSpPr>
        <p:spPr>
          <a:xfrm rot="10800000" flipV="1">
            <a:off x="2839574" y="3733799"/>
            <a:ext cx="1084726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endCxn id="30" idx="0"/>
          </p:cNvCxnSpPr>
          <p:nvPr/>
        </p:nvCxnSpPr>
        <p:spPr>
          <a:xfrm rot="10800000" flipV="1">
            <a:off x="1775575" y="3733799"/>
            <a:ext cx="1158684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endCxn id="29" idx="0"/>
          </p:cNvCxnSpPr>
          <p:nvPr/>
        </p:nvCxnSpPr>
        <p:spPr>
          <a:xfrm rot="10800000" flipV="1">
            <a:off x="723900" y="3733799"/>
            <a:ext cx="1146922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34" idx="0"/>
          </p:cNvCxnSpPr>
          <p:nvPr/>
        </p:nvCxnSpPr>
        <p:spPr>
          <a:xfrm>
            <a:off x="4477874" y="3733799"/>
            <a:ext cx="535080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35" idx="0"/>
          </p:cNvCxnSpPr>
          <p:nvPr/>
        </p:nvCxnSpPr>
        <p:spPr>
          <a:xfrm>
            <a:off x="5012954" y="3733799"/>
            <a:ext cx="1104338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endCxn id="36" idx="0"/>
          </p:cNvCxnSpPr>
          <p:nvPr/>
        </p:nvCxnSpPr>
        <p:spPr>
          <a:xfrm>
            <a:off x="6117292" y="3733799"/>
            <a:ext cx="1083608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endCxn id="33" idx="0"/>
          </p:cNvCxnSpPr>
          <p:nvPr/>
        </p:nvCxnSpPr>
        <p:spPr>
          <a:xfrm>
            <a:off x="7200900" y="3733799"/>
            <a:ext cx="1104900" cy="17705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880222" y="556708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MCLB ALBGA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57400" y="556708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MCAS BFT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10486" y="556708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MCAS CHERPT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38115" y="5578289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MCAS NR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86600" y="6221506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WTBN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086600" y="556708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H&amp;S BN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67400" y="5567083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MCSF Blount Island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Elbow Connector 66"/>
          <p:cNvCxnSpPr>
            <a:endCxn id="62" idx="0"/>
          </p:cNvCxnSpPr>
          <p:nvPr/>
        </p:nvCxnSpPr>
        <p:spPr>
          <a:xfrm>
            <a:off x="4477874" y="5410200"/>
            <a:ext cx="655541" cy="16808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endCxn id="61" idx="0"/>
          </p:cNvCxnSpPr>
          <p:nvPr/>
        </p:nvCxnSpPr>
        <p:spPr>
          <a:xfrm rot="10800000" flipV="1">
            <a:off x="3705786" y="5410199"/>
            <a:ext cx="772082" cy="1568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endCxn id="60" idx="0"/>
          </p:cNvCxnSpPr>
          <p:nvPr/>
        </p:nvCxnSpPr>
        <p:spPr>
          <a:xfrm rot="10800000" flipV="1">
            <a:off x="2552700" y="5410199"/>
            <a:ext cx="1153086" cy="1568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59" idx="0"/>
          </p:cNvCxnSpPr>
          <p:nvPr/>
        </p:nvCxnSpPr>
        <p:spPr>
          <a:xfrm rot="10800000" flipV="1">
            <a:off x="1375522" y="5410199"/>
            <a:ext cx="1177178" cy="15688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endCxn id="65" idx="0"/>
          </p:cNvCxnSpPr>
          <p:nvPr/>
        </p:nvCxnSpPr>
        <p:spPr>
          <a:xfrm>
            <a:off x="5133415" y="5410199"/>
            <a:ext cx="1229285" cy="15688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endCxn id="64" idx="0"/>
          </p:cNvCxnSpPr>
          <p:nvPr/>
        </p:nvCxnSpPr>
        <p:spPr>
          <a:xfrm>
            <a:off x="6362700" y="5410200"/>
            <a:ext cx="1219200" cy="15688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2514600" y="6138583"/>
            <a:ext cx="0" cy="105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057400" y="6221506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HQHQRON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200400" y="6221506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HQHQRON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733800" y="6143170"/>
            <a:ext cx="0" cy="105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648200" y="6221506"/>
            <a:ext cx="990600" cy="56029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CO, HQHQRON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105400" y="6143170"/>
            <a:ext cx="0" cy="1052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20000" y="6091517"/>
            <a:ext cx="0" cy="1568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477000" y="5409052"/>
            <a:ext cx="1104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3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83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Cousins Capt Melinda L.</dc:creator>
  <cp:lastModifiedBy>Newton CIV Michael R</cp:lastModifiedBy>
  <cp:revision>29</cp:revision>
  <cp:lastPrinted>2017-11-09T16:12:19Z</cp:lastPrinted>
  <dcterms:created xsi:type="dcterms:W3CDTF">2017-06-28T17:51:50Z</dcterms:created>
  <dcterms:modified xsi:type="dcterms:W3CDTF">2018-06-11T17:39:15Z</dcterms:modified>
</cp:coreProperties>
</file>