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5" r:id="rId1"/>
  </p:sldMasterIdLst>
  <p:notesMasterIdLst>
    <p:notesMasterId r:id="rId40"/>
  </p:notesMasterIdLst>
  <p:sldIdLst>
    <p:sldId id="440" r:id="rId2"/>
    <p:sldId id="407" r:id="rId3"/>
    <p:sldId id="439" r:id="rId4"/>
    <p:sldId id="432" r:id="rId5"/>
    <p:sldId id="433" r:id="rId6"/>
    <p:sldId id="434" r:id="rId7"/>
    <p:sldId id="435" r:id="rId8"/>
    <p:sldId id="436" r:id="rId9"/>
    <p:sldId id="437" r:id="rId10"/>
    <p:sldId id="438" r:id="rId11"/>
    <p:sldId id="400" r:id="rId12"/>
    <p:sldId id="391" r:id="rId13"/>
    <p:sldId id="380" r:id="rId14"/>
    <p:sldId id="381" r:id="rId15"/>
    <p:sldId id="383" r:id="rId16"/>
    <p:sldId id="382" r:id="rId17"/>
    <p:sldId id="384" r:id="rId18"/>
    <p:sldId id="402" r:id="rId19"/>
    <p:sldId id="378" r:id="rId20"/>
    <p:sldId id="387" r:id="rId21"/>
    <p:sldId id="403" r:id="rId22"/>
    <p:sldId id="404" r:id="rId23"/>
    <p:sldId id="405" r:id="rId24"/>
    <p:sldId id="394" r:id="rId25"/>
    <p:sldId id="388" r:id="rId26"/>
    <p:sldId id="396" r:id="rId27"/>
    <p:sldId id="397" r:id="rId28"/>
    <p:sldId id="398" r:id="rId29"/>
    <p:sldId id="399" r:id="rId30"/>
    <p:sldId id="386" r:id="rId31"/>
    <p:sldId id="389" r:id="rId32"/>
    <p:sldId id="390" r:id="rId33"/>
    <p:sldId id="367" r:id="rId34"/>
    <p:sldId id="376" r:id="rId35"/>
    <p:sldId id="377" r:id="rId36"/>
    <p:sldId id="392" r:id="rId37"/>
    <p:sldId id="441" r:id="rId38"/>
    <p:sldId id="406" r:id="rId39"/>
  </p:sldIdLst>
  <p:sldSz cx="10058400" cy="7772400"/>
  <p:notesSz cx="6946900" cy="9220200"/>
  <p:custShowLst>
    <p:custShow name="Custom Show 1" id="0">
      <p:sldLst/>
    </p:custShow>
  </p:custShowLst>
  <p:defaultTextStyle>
    <a:defPPr>
      <a:defRPr lang="en-US"/>
    </a:defPPr>
    <a:lvl1pPr algn="l" rtl="0" fontAlgn="base">
      <a:spcBef>
        <a:spcPct val="0"/>
      </a:spcBef>
      <a:spcAft>
        <a:spcPct val="0"/>
      </a:spcAft>
      <a:defRPr sz="900" kern="1200">
        <a:solidFill>
          <a:schemeClr val="tx1"/>
        </a:solidFill>
        <a:latin typeface="Times New Roman" pitchFamily="18" charset="0"/>
        <a:ea typeface="+mn-ea"/>
        <a:cs typeface="+mn-cs"/>
      </a:defRPr>
    </a:lvl1pPr>
    <a:lvl2pPr marL="457093" algn="l" rtl="0" fontAlgn="base">
      <a:spcBef>
        <a:spcPct val="0"/>
      </a:spcBef>
      <a:spcAft>
        <a:spcPct val="0"/>
      </a:spcAft>
      <a:defRPr sz="900" kern="1200">
        <a:solidFill>
          <a:schemeClr val="tx1"/>
        </a:solidFill>
        <a:latin typeface="Times New Roman" pitchFamily="18" charset="0"/>
        <a:ea typeface="+mn-ea"/>
        <a:cs typeface="+mn-cs"/>
      </a:defRPr>
    </a:lvl2pPr>
    <a:lvl3pPr marL="914187" algn="l" rtl="0" fontAlgn="base">
      <a:spcBef>
        <a:spcPct val="0"/>
      </a:spcBef>
      <a:spcAft>
        <a:spcPct val="0"/>
      </a:spcAft>
      <a:defRPr sz="900" kern="1200">
        <a:solidFill>
          <a:schemeClr val="tx1"/>
        </a:solidFill>
        <a:latin typeface="Times New Roman" pitchFamily="18" charset="0"/>
        <a:ea typeface="+mn-ea"/>
        <a:cs typeface="+mn-cs"/>
      </a:defRPr>
    </a:lvl3pPr>
    <a:lvl4pPr marL="1371279" algn="l" rtl="0" fontAlgn="base">
      <a:spcBef>
        <a:spcPct val="0"/>
      </a:spcBef>
      <a:spcAft>
        <a:spcPct val="0"/>
      </a:spcAft>
      <a:defRPr sz="900" kern="1200">
        <a:solidFill>
          <a:schemeClr val="tx1"/>
        </a:solidFill>
        <a:latin typeface="Times New Roman" pitchFamily="18" charset="0"/>
        <a:ea typeface="+mn-ea"/>
        <a:cs typeface="+mn-cs"/>
      </a:defRPr>
    </a:lvl4pPr>
    <a:lvl5pPr marL="1828372" algn="l" rtl="0" fontAlgn="base">
      <a:spcBef>
        <a:spcPct val="0"/>
      </a:spcBef>
      <a:spcAft>
        <a:spcPct val="0"/>
      </a:spcAft>
      <a:defRPr sz="900" kern="1200">
        <a:solidFill>
          <a:schemeClr val="tx1"/>
        </a:solidFill>
        <a:latin typeface="Times New Roman" pitchFamily="18" charset="0"/>
        <a:ea typeface="+mn-ea"/>
        <a:cs typeface="+mn-cs"/>
      </a:defRPr>
    </a:lvl5pPr>
    <a:lvl6pPr marL="2285465" algn="l" defTabSz="914187" rtl="0" eaLnBrk="1" latinLnBrk="0" hangingPunct="1">
      <a:defRPr sz="900" kern="1200">
        <a:solidFill>
          <a:schemeClr val="tx1"/>
        </a:solidFill>
        <a:latin typeface="Times New Roman" pitchFamily="18" charset="0"/>
        <a:ea typeface="+mn-ea"/>
        <a:cs typeface="+mn-cs"/>
      </a:defRPr>
    </a:lvl6pPr>
    <a:lvl7pPr marL="2742560" algn="l" defTabSz="914187" rtl="0" eaLnBrk="1" latinLnBrk="0" hangingPunct="1">
      <a:defRPr sz="900" kern="1200">
        <a:solidFill>
          <a:schemeClr val="tx1"/>
        </a:solidFill>
        <a:latin typeface="Times New Roman" pitchFamily="18" charset="0"/>
        <a:ea typeface="+mn-ea"/>
        <a:cs typeface="+mn-cs"/>
      </a:defRPr>
    </a:lvl7pPr>
    <a:lvl8pPr marL="3199651" algn="l" defTabSz="914187" rtl="0" eaLnBrk="1" latinLnBrk="0" hangingPunct="1">
      <a:defRPr sz="900" kern="1200">
        <a:solidFill>
          <a:schemeClr val="tx1"/>
        </a:solidFill>
        <a:latin typeface="Times New Roman" pitchFamily="18" charset="0"/>
        <a:ea typeface="+mn-ea"/>
        <a:cs typeface="+mn-cs"/>
      </a:defRPr>
    </a:lvl8pPr>
    <a:lvl9pPr marL="3656744" algn="l" defTabSz="914187" rtl="0" eaLnBrk="1" latinLnBrk="0" hangingPunct="1">
      <a:defRPr sz="900" kern="1200">
        <a:solidFill>
          <a:schemeClr val="tx1"/>
        </a:solidFill>
        <a:latin typeface="Times New Roman" pitchFamily="18"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enny.deleon"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clrMru>
    <a:srgbClr val="00B0AC"/>
    <a:srgbClr val="00CDC8"/>
    <a:srgbClr val="A65E5E"/>
    <a:srgbClr val="800000"/>
    <a:srgbClr val="F7F3EF"/>
    <a:srgbClr val="CC9900"/>
    <a:srgbClr val="FFFF00"/>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523" autoAdjust="0"/>
    <p:restoredTop sz="94614" autoAdjust="0"/>
  </p:normalViewPr>
  <p:slideViewPr>
    <p:cSldViewPr snapToGrid="0">
      <p:cViewPr>
        <p:scale>
          <a:sx n="100" d="100"/>
          <a:sy n="100" d="100"/>
        </p:scale>
        <p:origin x="-1584" y="-18"/>
      </p:cViewPr>
      <p:guideLst>
        <p:guide orient="horz" pos="2596"/>
        <p:guide pos="322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snapToGrid="0">
      <p:cViewPr varScale="1">
        <p:scale>
          <a:sx n="69" d="100"/>
          <a:sy n="69" d="100"/>
        </p:scale>
        <p:origin x="-1902" y="-90"/>
      </p:cViewPr>
      <p:guideLst>
        <p:guide orient="horz" pos="2904"/>
        <p:guide pos="218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09900" cy="461963"/>
          </a:xfrm>
          <a:prstGeom prst="rect">
            <a:avLst/>
          </a:prstGeom>
          <a:noFill/>
          <a:ln w="9525">
            <a:noFill/>
            <a:miter lim="800000"/>
            <a:headEnd/>
            <a:tailEnd/>
          </a:ln>
          <a:effectLst/>
        </p:spPr>
        <p:txBody>
          <a:bodyPr vert="horz" wrap="square" lIns="92375" tIns="46187" rIns="92375" bIns="46187" numCol="1" anchor="t" anchorCtr="0" compatLnSpc="1">
            <a:prstTxWarp prst="textNoShape">
              <a:avLst/>
            </a:prstTxWarp>
          </a:bodyPr>
          <a:lstStyle>
            <a:lvl1pPr defTabSz="923925">
              <a:defRPr sz="1200"/>
            </a:lvl1pPr>
          </a:lstStyle>
          <a:p>
            <a:pPr>
              <a:defRPr/>
            </a:pPr>
            <a:endParaRPr lang="en-US"/>
          </a:p>
        </p:txBody>
      </p:sp>
      <p:sp>
        <p:nvSpPr>
          <p:cNvPr id="3075" name="Rectangle 3"/>
          <p:cNvSpPr>
            <a:spLocks noGrp="1" noChangeArrowheads="1"/>
          </p:cNvSpPr>
          <p:nvPr>
            <p:ph type="dt" idx="1"/>
          </p:nvPr>
        </p:nvSpPr>
        <p:spPr bwMode="auto">
          <a:xfrm>
            <a:off x="3937000" y="0"/>
            <a:ext cx="3009900" cy="461963"/>
          </a:xfrm>
          <a:prstGeom prst="rect">
            <a:avLst/>
          </a:prstGeom>
          <a:noFill/>
          <a:ln w="9525">
            <a:noFill/>
            <a:miter lim="800000"/>
            <a:headEnd/>
            <a:tailEnd/>
          </a:ln>
          <a:effectLst/>
        </p:spPr>
        <p:txBody>
          <a:bodyPr vert="horz" wrap="square" lIns="92375" tIns="46187" rIns="92375" bIns="46187" numCol="1" anchor="t" anchorCtr="0" compatLnSpc="1">
            <a:prstTxWarp prst="textNoShape">
              <a:avLst/>
            </a:prstTxWarp>
          </a:bodyPr>
          <a:lstStyle>
            <a:lvl1pPr algn="r" defTabSz="923925">
              <a:defRPr sz="1200"/>
            </a:lvl1pPr>
          </a:lstStyle>
          <a:p>
            <a:pPr>
              <a:defRPr/>
            </a:pPr>
            <a:endParaRPr lang="en-US"/>
          </a:p>
        </p:txBody>
      </p:sp>
      <p:sp>
        <p:nvSpPr>
          <p:cNvPr id="18436" name="Rectangle 4"/>
          <p:cNvSpPr>
            <a:spLocks noGrp="1" noRot="1" noChangeAspect="1" noChangeArrowheads="1" noTextEdit="1"/>
          </p:cNvSpPr>
          <p:nvPr>
            <p:ph type="sldImg" idx="2"/>
          </p:nvPr>
        </p:nvSpPr>
        <p:spPr bwMode="auto">
          <a:xfrm>
            <a:off x="1235075" y="690563"/>
            <a:ext cx="4475163" cy="3457575"/>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25513" y="4379913"/>
            <a:ext cx="5095875" cy="4149725"/>
          </a:xfrm>
          <a:prstGeom prst="rect">
            <a:avLst/>
          </a:prstGeom>
          <a:noFill/>
          <a:ln w="9525">
            <a:noFill/>
            <a:miter lim="800000"/>
            <a:headEnd/>
            <a:tailEnd/>
          </a:ln>
          <a:effectLst/>
        </p:spPr>
        <p:txBody>
          <a:bodyPr vert="horz" wrap="square" lIns="92375" tIns="46187" rIns="92375" bIns="46187"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758238"/>
            <a:ext cx="3009900" cy="461962"/>
          </a:xfrm>
          <a:prstGeom prst="rect">
            <a:avLst/>
          </a:prstGeom>
          <a:noFill/>
          <a:ln w="9525">
            <a:noFill/>
            <a:miter lim="800000"/>
            <a:headEnd/>
            <a:tailEnd/>
          </a:ln>
          <a:effectLst/>
        </p:spPr>
        <p:txBody>
          <a:bodyPr vert="horz" wrap="square" lIns="92375" tIns="46187" rIns="92375" bIns="46187" numCol="1" anchor="b" anchorCtr="0" compatLnSpc="1">
            <a:prstTxWarp prst="textNoShape">
              <a:avLst/>
            </a:prstTxWarp>
          </a:bodyPr>
          <a:lstStyle>
            <a:lvl1pPr defTabSz="923925">
              <a:defRPr sz="1200"/>
            </a:lvl1pPr>
          </a:lstStyle>
          <a:p>
            <a:pPr>
              <a:defRPr/>
            </a:pPr>
            <a:endParaRPr lang="en-US"/>
          </a:p>
        </p:txBody>
      </p:sp>
      <p:sp>
        <p:nvSpPr>
          <p:cNvPr id="3079" name="Rectangle 7"/>
          <p:cNvSpPr>
            <a:spLocks noGrp="1" noChangeArrowheads="1"/>
          </p:cNvSpPr>
          <p:nvPr>
            <p:ph type="sldNum" sz="quarter" idx="5"/>
          </p:nvPr>
        </p:nvSpPr>
        <p:spPr bwMode="auto">
          <a:xfrm>
            <a:off x="3937000" y="8758238"/>
            <a:ext cx="3009900" cy="461962"/>
          </a:xfrm>
          <a:prstGeom prst="rect">
            <a:avLst/>
          </a:prstGeom>
          <a:noFill/>
          <a:ln w="9525">
            <a:noFill/>
            <a:miter lim="800000"/>
            <a:headEnd/>
            <a:tailEnd/>
          </a:ln>
          <a:effectLst/>
        </p:spPr>
        <p:txBody>
          <a:bodyPr vert="horz" wrap="square" lIns="92375" tIns="46187" rIns="92375" bIns="46187" numCol="1" anchor="b" anchorCtr="0" compatLnSpc="1">
            <a:prstTxWarp prst="textNoShape">
              <a:avLst/>
            </a:prstTxWarp>
          </a:bodyPr>
          <a:lstStyle>
            <a:lvl1pPr algn="r" defTabSz="923925">
              <a:defRPr sz="1200"/>
            </a:lvl1pPr>
          </a:lstStyle>
          <a:p>
            <a:pPr>
              <a:defRPr/>
            </a:pPr>
            <a:fld id="{5B8B1725-C3B0-4428-ABE0-60F9115EA18C}"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093"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187"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279"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372"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5465" algn="l" defTabSz="914187" rtl="0" eaLnBrk="1" latinLnBrk="0" hangingPunct="1">
      <a:defRPr sz="1200" kern="1200">
        <a:solidFill>
          <a:schemeClr val="tx1"/>
        </a:solidFill>
        <a:latin typeface="+mn-lt"/>
        <a:ea typeface="+mn-ea"/>
        <a:cs typeface="+mn-cs"/>
      </a:defRPr>
    </a:lvl6pPr>
    <a:lvl7pPr marL="2742560" algn="l" defTabSz="914187" rtl="0" eaLnBrk="1" latinLnBrk="0" hangingPunct="1">
      <a:defRPr sz="1200" kern="1200">
        <a:solidFill>
          <a:schemeClr val="tx1"/>
        </a:solidFill>
        <a:latin typeface="+mn-lt"/>
        <a:ea typeface="+mn-ea"/>
        <a:cs typeface="+mn-cs"/>
      </a:defRPr>
    </a:lvl7pPr>
    <a:lvl8pPr marL="3199651" algn="l" defTabSz="914187" rtl="0" eaLnBrk="1" latinLnBrk="0" hangingPunct="1">
      <a:defRPr sz="1200" kern="1200">
        <a:solidFill>
          <a:schemeClr val="tx1"/>
        </a:solidFill>
        <a:latin typeface="+mn-lt"/>
        <a:ea typeface="+mn-ea"/>
        <a:cs typeface="+mn-cs"/>
      </a:defRPr>
    </a:lvl8pPr>
    <a:lvl9pPr marL="3656744" algn="l" defTabSz="91418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3089" name="Rectangle 7"/>
          <p:cNvSpPr>
            <a:spLocks noGrp="1" noChangeArrowheads="1"/>
          </p:cNvSpPr>
          <p:nvPr>
            <p:ph type="sldNum" sz="quarter" idx="5"/>
          </p:nvPr>
        </p:nvSpPr>
        <p:spPr>
          <a:noFill/>
        </p:spPr>
        <p:txBody>
          <a:bodyPr/>
          <a:lstStyle/>
          <a:p>
            <a:fld id="{1FF39888-EAE8-4A5B-9922-080DA7A0093D}" type="slidenum">
              <a:rPr lang="en-US" smtClean="0"/>
              <a:pPr/>
              <a:t>4</a:t>
            </a:fld>
            <a:endParaRPr lang="en-US" smtClean="0"/>
          </a:p>
        </p:txBody>
      </p:sp>
      <p:sp>
        <p:nvSpPr>
          <p:cNvPr id="473090" name="Rectangle 2"/>
          <p:cNvSpPr>
            <a:spLocks noGrp="1" noRot="1" noChangeAspect="1" noChangeArrowheads="1" noTextEdit="1"/>
          </p:cNvSpPr>
          <p:nvPr>
            <p:ph type="sldImg"/>
          </p:nvPr>
        </p:nvSpPr>
        <p:spPr>
          <a:xfrm>
            <a:off x="1235075" y="690563"/>
            <a:ext cx="4475163" cy="3457575"/>
          </a:xfrm>
          <a:ln/>
        </p:spPr>
      </p:sp>
      <p:sp>
        <p:nvSpPr>
          <p:cNvPr id="473091" name="Rectangle 3"/>
          <p:cNvSpPr>
            <a:spLocks noGrp="1" noChangeArrowheads="1"/>
          </p:cNvSpPr>
          <p:nvPr>
            <p:ph type="body" idx="1"/>
          </p:nvPr>
        </p:nvSpPr>
        <p:spPr>
          <a:xfrm>
            <a:off x="695325" y="4379913"/>
            <a:ext cx="5556250" cy="4149725"/>
          </a:xfrm>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5137" name="Rectangle 7"/>
          <p:cNvSpPr>
            <a:spLocks noGrp="1" noChangeArrowheads="1"/>
          </p:cNvSpPr>
          <p:nvPr>
            <p:ph type="sldNum" sz="quarter" idx="5"/>
          </p:nvPr>
        </p:nvSpPr>
        <p:spPr>
          <a:noFill/>
        </p:spPr>
        <p:txBody>
          <a:bodyPr/>
          <a:lstStyle/>
          <a:p>
            <a:fld id="{49F6153F-190E-4BAA-9C93-0216E183440F}" type="slidenum">
              <a:rPr lang="en-US" smtClean="0"/>
              <a:pPr/>
              <a:t>5</a:t>
            </a:fld>
            <a:endParaRPr lang="en-US" smtClean="0"/>
          </a:p>
        </p:txBody>
      </p:sp>
      <p:sp>
        <p:nvSpPr>
          <p:cNvPr id="475138" name="Rectangle 2"/>
          <p:cNvSpPr>
            <a:spLocks noGrp="1" noRot="1" noChangeAspect="1" noChangeArrowheads="1" noTextEdit="1"/>
          </p:cNvSpPr>
          <p:nvPr>
            <p:ph type="sldImg"/>
          </p:nvPr>
        </p:nvSpPr>
        <p:spPr>
          <a:xfrm>
            <a:off x="1235075" y="690563"/>
            <a:ext cx="4475163" cy="3457575"/>
          </a:xfrm>
          <a:ln/>
        </p:spPr>
      </p:sp>
      <p:sp>
        <p:nvSpPr>
          <p:cNvPr id="475139" name="Rectangle 3"/>
          <p:cNvSpPr>
            <a:spLocks noGrp="1" noChangeArrowheads="1"/>
          </p:cNvSpPr>
          <p:nvPr>
            <p:ph type="body" idx="1"/>
          </p:nvPr>
        </p:nvSpPr>
        <p:spPr>
          <a:xfrm>
            <a:off x="695325" y="4379913"/>
            <a:ext cx="5556250" cy="4149725"/>
          </a:xfrm>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7185" name="Rectangle 7"/>
          <p:cNvSpPr>
            <a:spLocks noGrp="1" noChangeArrowheads="1"/>
          </p:cNvSpPr>
          <p:nvPr>
            <p:ph type="sldNum" sz="quarter" idx="5"/>
          </p:nvPr>
        </p:nvSpPr>
        <p:spPr>
          <a:noFill/>
        </p:spPr>
        <p:txBody>
          <a:bodyPr/>
          <a:lstStyle/>
          <a:p>
            <a:fld id="{1C6573B6-7B2E-4582-AB05-F356B4A50224}" type="slidenum">
              <a:rPr lang="en-US" smtClean="0"/>
              <a:pPr/>
              <a:t>6</a:t>
            </a:fld>
            <a:endParaRPr lang="en-US" smtClean="0"/>
          </a:p>
        </p:txBody>
      </p:sp>
      <p:sp>
        <p:nvSpPr>
          <p:cNvPr id="477186" name="Rectangle 2"/>
          <p:cNvSpPr>
            <a:spLocks noGrp="1" noRot="1" noChangeAspect="1" noChangeArrowheads="1" noTextEdit="1"/>
          </p:cNvSpPr>
          <p:nvPr>
            <p:ph type="sldImg"/>
          </p:nvPr>
        </p:nvSpPr>
        <p:spPr>
          <a:xfrm>
            <a:off x="1235075" y="690563"/>
            <a:ext cx="4475163" cy="3457575"/>
          </a:xfrm>
          <a:ln/>
        </p:spPr>
      </p:sp>
      <p:sp>
        <p:nvSpPr>
          <p:cNvPr id="477187" name="Rectangle 3"/>
          <p:cNvSpPr>
            <a:spLocks noGrp="1" noChangeArrowheads="1"/>
          </p:cNvSpPr>
          <p:nvPr>
            <p:ph type="body" idx="1"/>
          </p:nvPr>
        </p:nvSpPr>
        <p:spPr>
          <a:xfrm>
            <a:off x="695325" y="4379913"/>
            <a:ext cx="5556250" cy="4149725"/>
          </a:xfrm>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9233" name="Rectangle 7"/>
          <p:cNvSpPr>
            <a:spLocks noGrp="1" noChangeArrowheads="1"/>
          </p:cNvSpPr>
          <p:nvPr>
            <p:ph type="sldNum" sz="quarter" idx="5"/>
          </p:nvPr>
        </p:nvSpPr>
        <p:spPr>
          <a:noFill/>
        </p:spPr>
        <p:txBody>
          <a:bodyPr/>
          <a:lstStyle/>
          <a:p>
            <a:fld id="{93C8A8F6-97D9-477F-A1DE-06726BF441C2}" type="slidenum">
              <a:rPr lang="en-US" smtClean="0"/>
              <a:pPr/>
              <a:t>7</a:t>
            </a:fld>
            <a:endParaRPr lang="en-US" smtClean="0"/>
          </a:p>
        </p:txBody>
      </p:sp>
      <p:sp>
        <p:nvSpPr>
          <p:cNvPr id="479234" name="Rectangle 2"/>
          <p:cNvSpPr>
            <a:spLocks noGrp="1" noRot="1" noChangeAspect="1" noChangeArrowheads="1" noTextEdit="1"/>
          </p:cNvSpPr>
          <p:nvPr>
            <p:ph type="sldImg"/>
          </p:nvPr>
        </p:nvSpPr>
        <p:spPr>
          <a:xfrm>
            <a:off x="1235075" y="690563"/>
            <a:ext cx="4475163" cy="3457575"/>
          </a:xfrm>
          <a:ln/>
        </p:spPr>
      </p:sp>
      <p:sp>
        <p:nvSpPr>
          <p:cNvPr id="479235" name="Rectangle 3"/>
          <p:cNvSpPr>
            <a:spLocks noGrp="1" noChangeArrowheads="1"/>
          </p:cNvSpPr>
          <p:nvPr>
            <p:ph type="body" idx="1"/>
          </p:nvPr>
        </p:nvSpPr>
        <p:spPr>
          <a:xfrm>
            <a:off x="695325" y="4379913"/>
            <a:ext cx="5556250" cy="4149725"/>
          </a:xfrm>
          <a:noFill/>
          <a:ln/>
        </p:spPr>
        <p:txBody>
          <a:bodyPr/>
          <a:lstStyle/>
          <a:p>
            <a:pPr eaLnBrk="1" hangingPunct="1">
              <a:buFontTx/>
              <a:buChar char="•"/>
            </a:pPr>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81" name="Rectangle 7"/>
          <p:cNvSpPr>
            <a:spLocks noGrp="1" noChangeArrowheads="1"/>
          </p:cNvSpPr>
          <p:nvPr>
            <p:ph type="sldNum" sz="quarter" idx="5"/>
          </p:nvPr>
        </p:nvSpPr>
        <p:spPr>
          <a:noFill/>
        </p:spPr>
        <p:txBody>
          <a:bodyPr/>
          <a:lstStyle/>
          <a:p>
            <a:fld id="{52F94F70-77BD-4142-8CA9-CB1A6C153221}" type="slidenum">
              <a:rPr lang="en-US" smtClean="0"/>
              <a:pPr/>
              <a:t>8</a:t>
            </a:fld>
            <a:endParaRPr lang="en-US" smtClean="0"/>
          </a:p>
        </p:txBody>
      </p:sp>
      <p:sp>
        <p:nvSpPr>
          <p:cNvPr id="481282" name="Rectangle 2"/>
          <p:cNvSpPr>
            <a:spLocks noGrp="1" noRot="1" noChangeAspect="1" noChangeArrowheads="1" noTextEdit="1"/>
          </p:cNvSpPr>
          <p:nvPr>
            <p:ph type="sldImg"/>
          </p:nvPr>
        </p:nvSpPr>
        <p:spPr>
          <a:xfrm>
            <a:off x="1235075" y="690563"/>
            <a:ext cx="4475163" cy="3457575"/>
          </a:xfrm>
          <a:ln/>
        </p:spPr>
      </p:sp>
      <p:sp>
        <p:nvSpPr>
          <p:cNvPr id="481283" name="Rectangle 3"/>
          <p:cNvSpPr>
            <a:spLocks noGrp="1" noChangeArrowheads="1"/>
          </p:cNvSpPr>
          <p:nvPr>
            <p:ph type="body" idx="1"/>
          </p:nvPr>
        </p:nvSpPr>
        <p:spPr>
          <a:xfrm>
            <a:off x="695325" y="4379913"/>
            <a:ext cx="5556250" cy="4149725"/>
          </a:xfrm>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4353" name="Rectangle 7"/>
          <p:cNvSpPr>
            <a:spLocks noGrp="1" noChangeArrowheads="1"/>
          </p:cNvSpPr>
          <p:nvPr>
            <p:ph type="sldNum" sz="quarter" idx="5"/>
          </p:nvPr>
        </p:nvSpPr>
        <p:spPr>
          <a:noFill/>
        </p:spPr>
        <p:txBody>
          <a:bodyPr/>
          <a:lstStyle/>
          <a:p>
            <a:fld id="{F4117735-E29B-49B6-AECF-A96E831898C3}" type="slidenum">
              <a:rPr lang="en-US" smtClean="0"/>
              <a:pPr/>
              <a:t>10</a:t>
            </a:fld>
            <a:endParaRPr lang="en-US" smtClean="0"/>
          </a:p>
        </p:txBody>
      </p:sp>
      <p:sp>
        <p:nvSpPr>
          <p:cNvPr id="484354" name="Rectangle 2"/>
          <p:cNvSpPr>
            <a:spLocks noGrp="1" noRot="1" noChangeAspect="1" noChangeArrowheads="1" noTextEdit="1"/>
          </p:cNvSpPr>
          <p:nvPr>
            <p:ph type="sldImg"/>
          </p:nvPr>
        </p:nvSpPr>
        <p:spPr>
          <a:xfrm>
            <a:off x="1235075" y="690563"/>
            <a:ext cx="4475163" cy="3457575"/>
          </a:xfrm>
          <a:ln/>
        </p:spPr>
      </p:sp>
      <p:sp>
        <p:nvSpPr>
          <p:cNvPr id="484355" name="Rectangle 3"/>
          <p:cNvSpPr>
            <a:spLocks noGrp="1" noChangeArrowheads="1"/>
          </p:cNvSpPr>
          <p:nvPr>
            <p:ph type="body" idx="1"/>
          </p:nvPr>
        </p:nvSpPr>
        <p:spPr>
          <a:xfrm>
            <a:off x="695325" y="4379913"/>
            <a:ext cx="5556250" cy="4149725"/>
          </a:xfrm>
          <a:noFill/>
          <a:ln/>
        </p:spPr>
        <p:txBody>
          <a:bodyPr/>
          <a:lstStyle/>
          <a:p>
            <a:pPr lvl="1" eaLnBrk="1" hangingPunct="1"/>
            <a:r>
              <a:rPr lang="en-US" b="1" smtClean="0"/>
              <a:t>Use while discussing FUNCTIONS WITHIN THE EZPR</a:t>
            </a:r>
          </a:p>
          <a:p>
            <a:pPr lvl="1" eaLnBrk="1" hangingPunct="1">
              <a:buFontTx/>
              <a:buChar char="•"/>
            </a:pPr>
            <a:r>
              <a:rPr lang="en-US" smtClean="0"/>
              <a:t>Opening a purchase request – Open TEMPLATE</a:t>
            </a:r>
          </a:p>
          <a:p>
            <a:pPr lvl="1" eaLnBrk="1" hangingPunct="1">
              <a:buFontTx/>
              <a:buChar char="•"/>
            </a:pPr>
            <a:r>
              <a:rPr lang="en-US" smtClean="0"/>
              <a:t>Copying a purchase request – copy as MOVE IT</a:t>
            </a:r>
          </a:p>
          <a:p>
            <a:pPr lvl="1" eaLnBrk="1" hangingPunct="1">
              <a:buFontTx/>
              <a:buChar char="•"/>
            </a:pPr>
            <a:r>
              <a:rPr lang="en-US" smtClean="0"/>
              <a:t>Moving a purchase request</a:t>
            </a:r>
          </a:p>
          <a:p>
            <a:pPr lvl="2" eaLnBrk="1" hangingPunct="1">
              <a:buFontTx/>
              <a:buChar char="•"/>
            </a:pPr>
            <a:r>
              <a:rPr lang="en-US" smtClean="0"/>
              <a:t>Have users create a new cabinet (call it PENDING)</a:t>
            </a:r>
          </a:p>
          <a:p>
            <a:pPr lvl="2" eaLnBrk="1" hangingPunct="1">
              <a:buFontTx/>
              <a:buChar char="•"/>
            </a:pPr>
            <a:r>
              <a:rPr lang="en-US" smtClean="0"/>
              <a:t>Move the document called MOVE IT</a:t>
            </a:r>
          </a:p>
          <a:p>
            <a:pPr lvl="1" eaLnBrk="1" hangingPunct="1">
              <a:buFontTx/>
              <a:buChar char="•"/>
            </a:pPr>
            <a:r>
              <a:rPr lang="en-US" smtClean="0"/>
              <a:t>Deleting a purchase request</a:t>
            </a:r>
          </a:p>
          <a:p>
            <a:pPr lvl="2" eaLnBrk="1" hangingPunct="1">
              <a:buFontTx/>
              <a:buChar char="•"/>
            </a:pPr>
            <a:r>
              <a:rPr lang="en-US" smtClean="0"/>
              <a:t>Delete the document called MOVE IT that was moved into the Pending cabinet</a:t>
            </a:r>
          </a:p>
          <a:p>
            <a:pPr lvl="1" eaLnBrk="1" hangingPunct="1">
              <a:buFontTx/>
              <a:buChar char="•"/>
            </a:pPr>
            <a:r>
              <a:rPr lang="en-US" smtClean="0"/>
              <a:t>Uploading an attachment to purchase request</a:t>
            </a:r>
          </a:p>
          <a:p>
            <a:pPr lvl="2" eaLnBrk="1" hangingPunct="1">
              <a:buFontTx/>
              <a:buChar char="•"/>
            </a:pPr>
            <a:r>
              <a:rPr lang="en-US" smtClean="0"/>
              <a:t>Go to Word, create a short document, user’s name and save it as “ATTACHMENT.DOC” on the desktop</a:t>
            </a:r>
          </a:p>
          <a:p>
            <a:pPr lvl="2" eaLnBrk="1" hangingPunct="1">
              <a:buFontTx/>
              <a:buChar char="•"/>
            </a:pPr>
            <a:r>
              <a:rPr lang="en-US" smtClean="0"/>
              <a:t>Open TEMPLATE, make a copy and name it UPLOAD</a:t>
            </a:r>
          </a:p>
          <a:p>
            <a:pPr lvl="2" eaLnBrk="1" hangingPunct="1">
              <a:buFontTx/>
              <a:buChar char="•"/>
            </a:pPr>
            <a:r>
              <a:rPr lang="en-US" smtClean="0"/>
              <a:t>Upload the document called ATTACHMENT.DOC</a:t>
            </a:r>
          </a:p>
          <a:p>
            <a:pPr lvl="2" eaLnBrk="1" hangingPunct="1">
              <a:buFont typeface="Courier New" pitchFamily="49" charset="0"/>
              <a:buChar char="o"/>
            </a:pPr>
            <a:r>
              <a:rPr lang="en-US" smtClean="0"/>
              <a:t>Email Notifications – let users know that when the documents are approved or disapproved, they will get an email to let them know of the status</a:t>
            </a:r>
          </a:p>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7425" name="Rectangle 7"/>
          <p:cNvSpPr>
            <a:spLocks noGrp="1" noChangeArrowheads="1"/>
          </p:cNvSpPr>
          <p:nvPr>
            <p:ph type="sldNum" sz="quarter" idx="5"/>
          </p:nvPr>
        </p:nvSpPr>
        <p:spPr>
          <a:noFill/>
        </p:spPr>
        <p:txBody>
          <a:bodyPr/>
          <a:lstStyle/>
          <a:p>
            <a:fld id="{F7A61560-3C04-471C-9547-BC7C83113CF5}" type="slidenum">
              <a:rPr lang="en-US" smtClean="0"/>
              <a:pPr/>
              <a:t>12</a:t>
            </a:fld>
            <a:endParaRPr lang="en-US" smtClean="0"/>
          </a:p>
        </p:txBody>
      </p:sp>
      <p:sp>
        <p:nvSpPr>
          <p:cNvPr id="487426" name="Rectangle 2"/>
          <p:cNvSpPr>
            <a:spLocks noGrp="1" noRot="1" noChangeAspect="1" noChangeArrowheads="1" noTextEdit="1"/>
          </p:cNvSpPr>
          <p:nvPr>
            <p:ph type="sldImg"/>
          </p:nvPr>
        </p:nvSpPr>
        <p:spPr>
          <a:xfrm>
            <a:off x="1235075" y="690563"/>
            <a:ext cx="4475163" cy="3457575"/>
          </a:xfrm>
          <a:ln/>
        </p:spPr>
      </p:sp>
      <p:sp>
        <p:nvSpPr>
          <p:cNvPr id="487427" name="Rectangle 3"/>
          <p:cNvSpPr>
            <a:spLocks noGrp="1" noChangeArrowheads="1"/>
          </p:cNvSpPr>
          <p:nvPr>
            <p:ph type="body" idx="1"/>
          </p:nvPr>
        </p:nvSpPr>
        <p:spPr>
          <a:xfrm>
            <a:off x="695325" y="4379913"/>
            <a:ext cx="5556250" cy="4149725"/>
          </a:xfrm>
          <a:noFill/>
          <a:ln/>
        </p:spPr>
        <p:txBody>
          <a:bodyPr/>
          <a:lstStyle/>
          <a:p>
            <a:pPr eaLnBrk="1" hangingPunct="1">
              <a:buFontTx/>
              <a:buChar char="•"/>
            </a:pPr>
            <a:r>
              <a:rPr lang="en-US" smtClean="0"/>
              <a:t> Ask users to log on to PRB and register for an account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65785" y="6063223"/>
            <a:ext cx="9492615" cy="2698"/>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101882" tIns="50941" rIns="101882" bIns="50941" anchor="t" compatLnSpc="1"/>
          <a:lstStyle/>
          <a:p>
            <a:endParaRPr kumimoji="0" lang="en-US"/>
          </a:p>
        </p:txBody>
      </p:sp>
      <p:sp>
        <p:nvSpPr>
          <p:cNvPr id="29" name="Title 28"/>
          <p:cNvSpPr>
            <a:spLocks noGrp="1"/>
          </p:cNvSpPr>
          <p:nvPr>
            <p:ph type="ctrTitle"/>
          </p:nvPr>
        </p:nvSpPr>
        <p:spPr>
          <a:xfrm>
            <a:off x="419100" y="5500533"/>
            <a:ext cx="9304020" cy="1385358"/>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419100" y="4404360"/>
            <a:ext cx="9304020" cy="1036320"/>
          </a:xfrm>
        </p:spPr>
        <p:txBody>
          <a:bodyPr anchor="b"/>
          <a:lstStyle>
            <a:lvl1pPr marL="0" indent="0" algn="l">
              <a:buNone/>
              <a:defRPr sz="2700">
                <a:solidFill>
                  <a:schemeClr val="tx2">
                    <a:shade val="75000"/>
                  </a:schemeClr>
                </a:solidFill>
              </a:defRPr>
            </a:lvl1pPr>
            <a:lvl2pPr marL="509412" indent="0" algn="ctr">
              <a:buNone/>
            </a:lvl2pPr>
            <a:lvl3pPr marL="1018824" indent="0" algn="ctr">
              <a:buNone/>
            </a:lvl3pPr>
            <a:lvl4pPr marL="1528237" indent="0" algn="ctr">
              <a:buNone/>
            </a:lvl4pPr>
            <a:lvl5pPr marL="2037649" indent="0" algn="ctr">
              <a:buNone/>
            </a:lvl5pPr>
            <a:lvl6pPr marL="2547061" indent="0" algn="ctr">
              <a:buNone/>
            </a:lvl6pPr>
            <a:lvl7pPr marL="3056473" indent="0" algn="ctr">
              <a:buNone/>
            </a:lvl7pPr>
            <a:lvl8pPr marL="3565886" indent="0" algn="ctr">
              <a:buNone/>
            </a:lvl8pPr>
            <a:lvl9pPr marL="4075298"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pPr>
              <a:defRPr/>
            </a:pPr>
            <a:fld id="{A676105D-5220-49EA-9889-74239E6BB639}" type="datetime1">
              <a:rPr lang="en-US" smtClean="0"/>
              <a:pPr>
                <a:defRPr/>
              </a:pPr>
              <a:t>4/3/2014</a:t>
            </a:fld>
            <a:endParaRPr lang="en-US"/>
          </a:p>
        </p:txBody>
      </p:sp>
      <p:sp>
        <p:nvSpPr>
          <p:cNvPr id="2" name="Footer Placeholder 1"/>
          <p:cNvSpPr>
            <a:spLocks noGrp="1"/>
          </p:cNvSpPr>
          <p:nvPr>
            <p:ph type="ftr" sz="quarter" idx="11"/>
          </p:nvPr>
        </p:nvSpPr>
        <p:spPr/>
        <p:txBody>
          <a:bodyPr/>
          <a:lstStyle/>
          <a:p>
            <a:endParaRPr kumimoji="0" lang="en-US"/>
          </a:p>
        </p:txBody>
      </p:sp>
      <p:sp>
        <p:nvSpPr>
          <p:cNvPr id="15" name="Slide Number Placeholder 14"/>
          <p:cNvSpPr>
            <a:spLocks noGrp="1"/>
          </p:cNvSpPr>
          <p:nvPr>
            <p:ph type="sldNum" sz="quarter" idx="12"/>
          </p:nvPr>
        </p:nvSpPr>
        <p:spPr>
          <a:xfrm>
            <a:off x="9052560" y="7337146"/>
            <a:ext cx="834847" cy="279806"/>
          </a:xfrm>
        </p:spPr>
        <p:txBody>
          <a:bodyPr/>
          <a:lstStyle/>
          <a:p>
            <a:fld id="{CA15C064-DD44-4CAC-873E-2D1F54821676}" type="slidenum">
              <a:rPr kumimoji="0" lang="en-US" smtClean="0"/>
              <a:pPr/>
              <a:t>‹#›</a:t>
            </a:fld>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ABF83929-1B91-4E2F-81FA-440BCBF2CE56}" type="datetime1">
              <a:rPr lang="en-US" smtClean="0"/>
              <a:pPr>
                <a:defRPr/>
              </a:pPr>
              <a:t>4/3/2014</a:t>
            </a:fld>
            <a:endParaRPr lang="en-US"/>
          </a:p>
        </p:txBody>
      </p:sp>
      <p:sp>
        <p:nvSpPr>
          <p:cNvPr id="5" name="Footer Placeholder 4"/>
          <p:cNvSpPr>
            <a:spLocks noGrp="1"/>
          </p:cNvSpPr>
          <p:nvPr>
            <p:ph type="ftr" sz="quarter" idx="11"/>
          </p:nvPr>
        </p:nvSpPr>
        <p:spPr/>
        <p:txBody>
          <a:bodyPr/>
          <a:lstStyle/>
          <a:p>
            <a:pPr>
              <a:defRPr/>
            </a:pPr>
            <a:r>
              <a:rPr lang="en-US" smtClean="0"/>
              <a:t>PRBuilder Overview</a:t>
            </a:r>
            <a:endParaRPr lang="en-US" dirty="0"/>
          </a:p>
        </p:txBody>
      </p:sp>
      <p:sp>
        <p:nvSpPr>
          <p:cNvPr id="6" name="Slide Number Placeholder 5"/>
          <p:cNvSpPr>
            <a:spLocks noGrp="1"/>
          </p:cNvSpPr>
          <p:nvPr>
            <p:ph type="sldNum" sz="quarter" idx="12"/>
          </p:nvPr>
        </p:nvSpPr>
        <p:spPr/>
        <p:txBody>
          <a:bodyPr/>
          <a:lstStyle/>
          <a:p>
            <a:pPr>
              <a:defRPr/>
            </a:pPr>
            <a:fld id="{F9C31AF9-9918-4C8F-86A9-B0E80A763735}"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43800" y="622514"/>
            <a:ext cx="2011680" cy="6631728"/>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622514"/>
            <a:ext cx="6873240" cy="6631728"/>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F9C3301F-5CAF-4E24-AA28-3E10861185C3}" type="datetime1">
              <a:rPr lang="en-US" smtClean="0"/>
              <a:pPr>
                <a:defRPr/>
              </a:pPr>
              <a:t>4/3/2014</a:t>
            </a:fld>
            <a:endParaRPr lang="en-US"/>
          </a:p>
        </p:txBody>
      </p:sp>
      <p:sp>
        <p:nvSpPr>
          <p:cNvPr id="5" name="Footer Placeholder 4"/>
          <p:cNvSpPr>
            <a:spLocks noGrp="1"/>
          </p:cNvSpPr>
          <p:nvPr>
            <p:ph type="ftr" sz="quarter" idx="11"/>
          </p:nvPr>
        </p:nvSpPr>
        <p:spPr/>
        <p:txBody>
          <a:bodyPr/>
          <a:lstStyle/>
          <a:p>
            <a:pPr>
              <a:defRPr/>
            </a:pPr>
            <a:r>
              <a:rPr lang="en-US" smtClean="0"/>
              <a:t>PRBuilder Overview</a:t>
            </a:r>
            <a:endParaRPr lang="en-US" dirty="0"/>
          </a:p>
        </p:txBody>
      </p:sp>
      <p:sp>
        <p:nvSpPr>
          <p:cNvPr id="6" name="Slide Number Placeholder 5"/>
          <p:cNvSpPr>
            <a:spLocks noGrp="1"/>
          </p:cNvSpPr>
          <p:nvPr>
            <p:ph type="sldNum" sz="quarter" idx="12"/>
          </p:nvPr>
        </p:nvSpPr>
        <p:spPr/>
        <p:txBody>
          <a:bodyPr/>
          <a:lstStyle/>
          <a:p>
            <a:pPr>
              <a:defRPr/>
            </a:pPr>
            <a:fld id="{DEB31393-291D-45EC-BB58-505402C9F001}" type="slidenum">
              <a:rPr lang="en-US" smtClean="0"/>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2" y="914402"/>
            <a:ext cx="8632825" cy="949325"/>
          </a:xfrm>
        </p:spPr>
        <p:txBody>
          <a:bodyPr/>
          <a:lstStyle/>
          <a:p>
            <a:r>
              <a:rPr lang="en-US"/>
              <a:t>Click to edit Master title style</a:t>
            </a:r>
          </a:p>
        </p:txBody>
      </p:sp>
      <p:sp>
        <p:nvSpPr>
          <p:cNvPr id="3" name="Text Placeholder 2"/>
          <p:cNvSpPr>
            <a:spLocks noGrp="1"/>
          </p:cNvSpPr>
          <p:nvPr>
            <p:ph type="body" sz="half" idx="1"/>
          </p:nvPr>
        </p:nvSpPr>
        <p:spPr>
          <a:xfrm>
            <a:off x="568327" y="1900237"/>
            <a:ext cx="4543425" cy="53403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264151" y="1900237"/>
            <a:ext cx="4543425" cy="53403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defRPr/>
            </a:lvl1pPr>
          </a:lstStyle>
          <a:p>
            <a:pPr>
              <a:defRPr/>
            </a:pPr>
            <a:fld id="{AC95B10B-7489-40BA-8D77-6222E74F2D68}" type="datetime1">
              <a:rPr lang="en-US"/>
              <a:pPr>
                <a:defRPr/>
              </a:pPr>
              <a:t>4/3/2014</a:t>
            </a:fld>
            <a:endParaRPr lang="en-US"/>
          </a:p>
        </p:txBody>
      </p:sp>
      <p:sp>
        <p:nvSpPr>
          <p:cNvPr id="6" name="Rectangle 4"/>
          <p:cNvSpPr>
            <a:spLocks noGrp="1" noChangeArrowheads="1"/>
          </p:cNvSpPr>
          <p:nvPr>
            <p:ph type="dt" sz="half" idx="11"/>
          </p:nvPr>
        </p:nvSpPr>
        <p:spPr/>
        <p:txBody>
          <a:bodyPr/>
          <a:lstStyle>
            <a:lvl1pPr>
              <a:defRPr/>
            </a:lvl1pPr>
          </a:lstStyle>
          <a:p>
            <a:pPr>
              <a:defRPr/>
            </a:pPr>
            <a:fld id="{BA6DD5B9-E490-4040-9517-62EB31AB7156}" type="datetime1">
              <a:rPr lang="en-US"/>
              <a:pPr>
                <a:defRPr/>
              </a:pPr>
              <a:t>4/3/2014</a:t>
            </a:fld>
            <a:endParaRPr lang="en-US"/>
          </a:p>
        </p:txBody>
      </p:sp>
      <p:sp>
        <p:nvSpPr>
          <p:cNvPr id="7" name="Rectangle 5"/>
          <p:cNvSpPr>
            <a:spLocks noGrp="1" noChangeArrowheads="1"/>
          </p:cNvSpPr>
          <p:nvPr>
            <p:ph type="ftr" sz="quarter" idx="12"/>
          </p:nvPr>
        </p:nvSpPr>
        <p:spPr/>
        <p:txBody>
          <a:bodyPr/>
          <a:lstStyle>
            <a:lvl1pPr>
              <a:defRPr/>
            </a:lvl1pPr>
          </a:lstStyle>
          <a:p>
            <a:pPr>
              <a:defRPr/>
            </a:pPr>
            <a:r>
              <a:rPr lang="en-US" dirty="0"/>
              <a:t>PRBuilder Overview</a:t>
            </a:r>
          </a:p>
        </p:txBody>
      </p:sp>
      <p:sp>
        <p:nvSpPr>
          <p:cNvPr id="8" name="Rectangle 6"/>
          <p:cNvSpPr>
            <a:spLocks noGrp="1" noChangeArrowheads="1"/>
          </p:cNvSpPr>
          <p:nvPr>
            <p:ph type="sldNum" sz="quarter" idx="13"/>
          </p:nvPr>
        </p:nvSpPr>
        <p:spPr/>
        <p:txBody>
          <a:bodyPr/>
          <a:lstStyle>
            <a:lvl1pPr>
              <a:defRPr/>
            </a:lvl1pPr>
          </a:lstStyle>
          <a:p>
            <a:pPr>
              <a:defRPr/>
            </a:pPr>
            <a:fld id="{F5B0A914-B1EB-46A6-B2B8-553DE4819F72}"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2" y="914402"/>
            <a:ext cx="8632825" cy="949325"/>
          </a:xfrm>
        </p:spPr>
        <p:txBody>
          <a:bodyPr/>
          <a:lstStyle/>
          <a:p>
            <a:r>
              <a:rPr lang="en-US"/>
              <a:t>Click to edit Master title style</a:t>
            </a:r>
          </a:p>
        </p:txBody>
      </p:sp>
      <p:sp>
        <p:nvSpPr>
          <p:cNvPr id="3" name="Text Placeholder 2"/>
          <p:cNvSpPr>
            <a:spLocks noGrp="1"/>
          </p:cNvSpPr>
          <p:nvPr>
            <p:ph type="body" sz="half" idx="1"/>
          </p:nvPr>
        </p:nvSpPr>
        <p:spPr>
          <a:xfrm>
            <a:off x="568327" y="1900237"/>
            <a:ext cx="4543425" cy="53403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5264151" y="1900239"/>
            <a:ext cx="4543425" cy="25939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5264151" y="4646614"/>
            <a:ext cx="4543425" cy="25939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p:txBody>
          <a:bodyPr/>
          <a:lstStyle>
            <a:lvl1pPr>
              <a:defRPr/>
            </a:lvl1pPr>
          </a:lstStyle>
          <a:p>
            <a:pPr>
              <a:defRPr/>
            </a:pPr>
            <a:fld id="{FF59B5E5-2277-4BFF-9540-A8059F60FECF}" type="datetime1">
              <a:rPr lang="en-US"/>
              <a:pPr>
                <a:defRPr/>
              </a:pPr>
              <a:t>4/3/2014</a:t>
            </a:fld>
            <a:endParaRPr lang="en-US"/>
          </a:p>
        </p:txBody>
      </p:sp>
      <p:sp>
        <p:nvSpPr>
          <p:cNvPr id="7" name="Rectangle 4"/>
          <p:cNvSpPr>
            <a:spLocks noGrp="1" noChangeArrowheads="1"/>
          </p:cNvSpPr>
          <p:nvPr>
            <p:ph type="dt" sz="half" idx="11"/>
          </p:nvPr>
        </p:nvSpPr>
        <p:spPr/>
        <p:txBody>
          <a:bodyPr/>
          <a:lstStyle>
            <a:lvl1pPr>
              <a:defRPr/>
            </a:lvl1pPr>
          </a:lstStyle>
          <a:p>
            <a:pPr>
              <a:defRPr/>
            </a:pPr>
            <a:fld id="{DE99B95D-62FE-4744-B3D9-C593C4C66E5C}" type="datetime1">
              <a:rPr lang="en-US"/>
              <a:pPr>
                <a:defRPr/>
              </a:pPr>
              <a:t>4/3/2014</a:t>
            </a:fld>
            <a:endParaRPr lang="en-US"/>
          </a:p>
        </p:txBody>
      </p:sp>
      <p:sp>
        <p:nvSpPr>
          <p:cNvPr id="8" name="Rectangle 5"/>
          <p:cNvSpPr>
            <a:spLocks noGrp="1" noChangeArrowheads="1"/>
          </p:cNvSpPr>
          <p:nvPr>
            <p:ph type="ftr" sz="quarter" idx="12"/>
          </p:nvPr>
        </p:nvSpPr>
        <p:spPr/>
        <p:txBody>
          <a:bodyPr/>
          <a:lstStyle>
            <a:lvl1pPr>
              <a:defRPr/>
            </a:lvl1pPr>
          </a:lstStyle>
          <a:p>
            <a:pPr>
              <a:defRPr/>
            </a:pPr>
            <a:r>
              <a:rPr lang="en-US" dirty="0"/>
              <a:t>PRBuilder Overview</a:t>
            </a:r>
          </a:p>
        </p:txBody>
      </p:sp>
      <p:sp>
        <p:nvSpPr>
          <p:cNvPr id="9" name="Rectangle 6"/>
          <p:cNvSpPr>
            <a:spLocks noGrp="1" noChangeArrowheads="1"/>
          </p:cNvSpPr>
          <p:nvPr>
            <p:ph type="sldNum" sz="quarter" idx="13"/>
          </p:nvPr>
        </p:nvSpPr>
        <p:spPr/>
        <p:txBody>
          <a:bodyPr/>
          <a:lstStyle>
            <a:lvl1pPr>
              <a:defRPr/>
            </a:lvl1pPr>
          </a:lstStyle>
          <a:p>
            <a:pPr>
              <a:defRPr/>
            </a:pPr>
            <a:fld id="{6351F5DD-7033-4423-AC80-F1DBADF46A57}"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838202" y="914402"/>
            <a:ext cx="8632825" cy="949325"/>
          </a:xfrm>
        </p:spPr>
        <p:txBody>
          <a:bodyPr/>
          <a:lstStyle/>
          <a:p>
            <a:r>
              <a:rPr lang="en-US"/>
              <a:t>Click to edit Master title style</a:t>
            </a:r>
          </a:p>
        </p:txBody>
      </p:sp>
      <p:sp>
        <p:nvSpPr>
          <p:cNvPr id="3" name="ClipArt Placeholder 2"/>
          <p:cNvSpPr>
            <a:spLocks noGrp="1"/>
          </p:cNvSpPr>
          <p:nvPr>
            <p:ph type="clipArt" sz="half" idx="1"/>
          </p:nvPr>
        </p:nvSpPr>
        <p:spPr>
          <a:xfrm>
            <a:off x="568327" y="1900237"/>
            <a:ext cx="4543425" cy="5340351"/>
          </a:xfrm>
        </p:spPr>
        <p:txBody>
          <a:bodyPr/>
          <a:lstStyle/>
          <a:p>
            <a:pPr lvl="0"/>
            <a:endParaRPr lang="en-US" noProof="0"/>
          </a:p>
        </p:txBody>
      </p:sp>
      <p:sp>
        <p:nvSpPr>
          <p:cNvPr id="4" name="Text Placeholder 3"/>
          <p:cNvSpPr>
            <a:spLocks noGrp="1"/>
          </p:cNvSpPr>
          <p:nvPr>
            <p:ph type="body" sz="half" idx="2"/>
          </p:nvPr>
        </p:nvSpPr>
        <p:spPr>
          <a:xfrm>
            <a:off x="5264151" y="1900237"/>
            <a:ext cx="4543425" cy="53403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defRPr/>
            </a:lvl1pPr>
          </a:lstStyle>
          <a:p>
            <a:pPr>
              <a:defRPr/>
            </a:pPr>
            <a:fld id="{C388B80E-E92F-45F7-888B-89B51D51F052}" type="datetime1">
              <a:rPr lang="en-US"/>
              <a:pPr>
                <a:defRPr/>
              </a:pPr>
              <a:t>4/3/2014</a:t>
            </a:fld>
            <a:endParaRPr lang="en-US"/>
          </a:p>
        </p:txBody>
      </p:sp>
      <p:sp>
        <p:nvSpPr>
          <p:cNvPr id="6" name="Rectangle 4"/>
          <p:cNvSpPr>
            <a:spLocks noGrp="1" noChangeArrowheads="1"/>
          </p:cNvSpPr>
          <p:nvPr>
            <p:ph type="dt" sz="half" idx="11"/>
          </p:nvPr>
        </p:nvSpPr>
        <p:spPr/>
        <p:txBody>
          <a:bodyPr/>
          <a:lstStyle>
            <a:lvl1pPr>
              <a:defRPr/>
            </a:lvl1pPr>
          </a:lstStyle>
          <a:p>
            <a:pPr>
              <a:defRPr/>
            </a:pPr>
            <a:fld id="{05318A1F-7C92-479C-A85A-2B336099CB46}" type="datetime1">
              <a:rPr lang="en-US"/>
              <a:pPr>
                <a:defRPr/>
              </a:pPr>
              <a:t>4/3/2014</a:t>
            </a:fld>
            <a:endParaRPr lang="en-US"/>
          </a:p>
        </p:txBody>
      </p:sp>
      <p:sp>
        <p:nvSpPr>
          <p:cNvPr id="7" name="Rectangle 5"/>
          <p:cNvSpPr>
            <a:spLocks noGrp="1" noChangeArrowheads="1"/>
          </p:cNvSpPr>
          <p:nvPr>
            <p:ph type="ftr" sz="quarter" idx="12"/>
          </p:nvPr>
        </p:nvSpPr>
        <p:spPr/>
        <p:txBody>
          <a:bodyPr/>
          <a:lstStyle>
            <a:lvl1pPr>
              <a:defRPr/>
            </a:lvl1pPr>
          </a:lstStyle>
          <a:p>
            <a:pPr>
              <a:defRPr/>
            </a:pPr>
            <a:r>
              <a:rPr lang="en-US" dirty="0"/>
              <a:t>PRBuilder Overview</a:t>
            </a:r>
          </a:p>
        </p:txBody>
      </p:sp>
      <p:sp>
        <p:nvSpPr>
          <p:cNvPr id="8" name="Rectangle 6"/>
          <p:cNvSpPr>
            <a:spLocks noGrp="1" noChangeArrowheads="1"/>
          </p:cNvSpPr>
          <p:nvPr>
            <p:ph type="sldNum" sz="quarter" idx="13"/>
          </p:nvPr>
        </p:nvSpPr>
        <p:spPr/>
        <p:txBody>
          <a:bodyPr/>
          <a:lstStyle>
            <a:lvl1pPr>
              <a:defRPr/>
            </a:lvl1pPr>
          </a:lstStyle>
          <a:p>
            <a:pPr>
              <a:defRPr/>
            </a:pPr>
            <a:fld id="{1906C9C4-3C25-47A5-901D-96CC16F9CF87}"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838202" y="914402"/>
            <a:ext cx="8632825" cy="949325"/>
          </a:xfrm>
        </p:spPr>
        <p:txBody>
          <a:bodyPr/>
          <a:lstStyle/>
          <a:p>
            <a:r>
              <a:rPr lang="en-US"/>
              <a:t>Click to edit Master title style</a:t>
            </a:r>
          </a:p>
        </p:txBody>
      </p:sp>
      <p:sp>
        <p:nvSpPr>
          <p:cNvPr id="3" name="Table Placeholder 2"/>
          <p:cNvSpPr>
            <a:spLocks noGrp="1"/>
          </p:cNvSpPr>
          <p:nvPr>
            <p:ph type="tbl" idx="1"/>
          </p:nvPr>
        </p:nvSpPr>
        <p:spPr>
          <a:xfrm>
            <a:off x="568325" y="1900237"/>
            <a:ext cx="9239250" cy="5340351"/>
          </a:xfrm>
        </p:spPr>
        <p:txBody>
          <a:bodyPr/>
          <a:lstStyle/>
          <a:p>
            <a:pPr lvl="0"/>
            <a:endParaRPr lang="en-US" noProof="0"/>
          </a:p>
        </p:txBody>
      </p:sp>
      <p:sp>
        <p:nvSpPr>
          <p:cNvPr id="4" name="Rectangle 4"/>
          <p:cNvSpPr>
            <a:spLocks noGrp="1" noChangeArrowheads="1"/>
          </p:cNvSpPr>
          <p:nvPr>
            <p:ph type="dt" sz="half" idx="10"/>
          </p:nvPr>
        </p:nvSpPr>
        <p:spPr/>
        <p:txBody>
          <a:bodyPr/>
          <a:lstStyle>
            <a:lvl1pPr>
              <a:defRPr/>
            </a:lvl1pPr>
          </a:lstStyle>
          <a:p>
            <a:pPr>
              <a:defRPr/>
            </a:pPr>
            <a:fld id="{3EA11314-6744-480B-A5C6-75E9E25DDE87}" type="datetime1">
              <a:rPr lang="en-US"/>
              <a:pPr>
                <a:defRPr/>
              </a:pPr>
              <a:t>4/3/2014</a:t>
            </a:fld>
            <a:endParaRPr lang="en-US"/>
          </a:p>
        </p:txBody>
      </p:sp>
      <p:sp>
        <p:nvSpPr>
          <p:cNvPr id="5" name="Rectangle 4"/>
          <p:cNvSpPr>
            <a:spLocks noGrp="1" noChangeArrowheads="1"/>
          </p:cNvSpPr>
          <p:nvPr>
            <p:ph type="dt" sz="half" idx="11"/>
          </p:nvPr>
        </p:nvSpPr>
        <p:spPr/>
        <p:txBody>
          <a:bodyPr/>
          <a:lstStyle>
            <a:lvl1pPr>
              <a:defRPr/>
            </a:lvl1pPr>
          </a:lstStyle>
          <a:p>
            <a:pPr>
              <a:defRPr/>
            </a:pPr>
            <a:fld id="{FA71DA28-CCE5-4FDD-B4A4-D0CB08CA3441}" type="datetime1">
              <a:rPr lang="en-US"/>
              <a:pPr>
                <a:defRPr/>
              </a:pPr>
              <a:t>4/3/2014</a:t>
            </a:fld>
            <a:endParaRPr lang="en-US"/>
          </a:p>
        </p:txBody>
      </p:sp>
      <p:sp>
        <p:nvSpPr>
          <p:cNvPr id="6" name="Rectangle 5"/>
          <p:cNvSpPr>
            <a:spLocks noGrp="1" noChangeArrowheads="1"/>
          </p:cNvSpPr>
          <p:nvPr>
            <p:ph type="ftr" sz="quarter" idx="12"/>
          </p:nvPr>
        </p:nvSpPr>
        <p:spPr/>
        <p:txBody>
          <a:bodyPr/>
          <a:lstStyle>
            <a:lvl1pPr>
              <a:defRPr/>
            </a:lvl1pPr>
          </a:lstStyle>
          <a:p>
            <a:pPr>
              <a:defRPr/>
            </a:pPr>
            <a:r>
              <a:rPr lang="en-US" dirty="0"/>
              <a:t>PRBuilder Overview</a:t>
            </a:r>
          </a:p>
        </p:txBody>
      </p:sp>
      <p:sp>
        <p:nvSpPr>
          <p:cNvPr id="7" name="Rectangle 6"/>
          <p:cNvSpPr>
            <a:spLocks noGrp="1" noChangeArrowheads="1"/>
          </p:cNvSpPr>
          <p:nvPr>
            <p:ph type="sldNum" sz="quarter" idx="13"/>
          </p:nvPr>
        </p:nvSpPr>
        <p:spPr/>
        <p:txBody>
          <a:bodyPr/>
          <a:lstStyle>
            <a:lvl1pPr>
              <a:defRPr/>
            </a:lvl1pPr>
          </a:lstStyle>
          <a:p>
            <a:pPr>
              <a:defRPr/>
            </a:pPr>
            <a:fld id="{DED542BA-F25D-4486-B6C7-BF962D72976D}"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838202" y="914402"/>
            <a:ext cx="8632825" cy="949325"/>
          </a:xfrm>
        </p:spPr>
        <p:txBody>
          <a:bodyPr/>
          <a:lstStyle/>
          <a:p>
            <a:r>
              <a:rPr lang="en-US"/>
              <a:t>Click to edit Master title style</a:t>
            </a:r>
          </a:p>
        </p:txBody>
      </p:sp>
      <p:sp>
        <p:nvSpPr>
          <p:cNvPr id="3" name="Content Placeholder 2"/>
          <p:cNvSpPr>
            <a:spLocks noGrp="1"/>
          </p:cNvSpPr>
          <p:nvPr>
            <p:ph sz="half" idx="1"/>
          </p:nvPr>
        </p:nvSpPr>
        <p:spPr>
          <a:xfrm>
            <a:off x="568327" y="1900237"/>
            <a:ext cx="4543425" cy="53403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264151" y="1900237"/>
            <a:ext cx="4543425" cy="53403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defRPr/>
            </a:lvl1pPr>
          </a:lstStyle>
          <a:p>
            <a:pPr>
              <a:defRPr/>
            </a:pPr>
            <a:fld id="{F07E33A5-E53A-4F0C-A1D5-2FF4F28F92EE}" type="datetime1">
              <a:rPr lang="en-US"/>
              <a:pPr>
                <a:defRPr/>
              </a:pPr>
              <a:t>4/3/2014</a:t>
            </a:fld>
            <a:endParaRPr lang="en-US"/>
          </a:p>
        </p:txBody>
      </p:sp>
      <p:sp>
        <p:nvSpPr>
          <p:cNvPr id="6" name="Rectangle 4"/>
          <p:cNvSpPr>
            <a:spLocks noGrp="1" noChangeArrowheads="1"/>
          </p:cNvSpPr>
          <p:nvPr>
            <p:ph type="dt" sz="half" idx="11"/>
          </p:nvPr>
        </p:nvSpPr>
        <p:spPr/>
        <p:txBody>
          <a:bodyPr/>
          <a:lstStyle>
            <a:lvl1pPr>
              <a:defRPr/>
            </a:lvl1pPr>
          </a:lstStyle>
          <a:p>
            <a:pPr>
              <a:defRPr/>
            </a:pPr>
            <a:fld id="{51E85E8A-625C-4D14-A22B-89CC45CA855F}" type="datetime1">
              <a:rPr lang="en-US"/>
              <a:pPr>
                <a:defRPr/>
              </a:pPr>
              <a:t>4/3/2014</a:t>
            </a:fld>
            <a:endParaRPr lang="en-US"/>
          </a:p>
        </p:txBody>
      </p:sp>
      <p:sp>
        <p:nvSpPr>
          <p:cNvPr id="7" name="Rectangle 5"/>
          <p:cNvSpPr>
            <a:spLocks noGrp="1" noChangeArrowheads="1"/>
          </p:cNvSpPr>
          <p:nvPr>
            <p:ph type="ftr" sz="quarter" idx="12"/>
          </p:nvPr>
        </p:nvSpPr>
        <p:spPr/>
        <p:txBody>
          <a:bodyPr/>
          <a:lstStyle>
            <a:lvl1pPr>
              <a:defRPr/>
            </a:lvl1pPr>
          </a:lstStyle>
          <a:p>
            <a:pPr>
              <a:defRPr/>
            </a:pPr>
            <a:r>
              <a:rPr lang="en-US" dirty="0"/>
              <a:t>PRBuilder Overview</a:t>
            </a:r>
          </a:p>
        </p:txBody>
      </p:sp>
      <p:sp>
        <p:nvSpPr>
          <p:cNvPr id="8" name="Rectangle 6"/>
          <p:cNvSpPr>
            <a:spLocks noGrp="1" noChangeArrowheads="1"/>
          </p:cNvSpPr>
          <p:nvPr>
            <p:ph type="sldNum" sz="quarter" idx="13"/>
          </p:nvPr>
        </p:nvSpPr>
        <p:spPr/>
        <p:txBody>
          <a:bodyPr/>
          <a:lstStyle>
            <a:lvl1pPr>
              <a:defRPr/>
            </a:lvl1pPr>
          </a:lstStyle>
          <a:p>
            <a:pPr>
              <a:defRPr/>
            </a:pPr>
            <a:fld id="{4DBE0D9A-2A36-4B8A-8D98-983F84ABD0EB}"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pPr>
              <a:defRPr/>
            </a:pPr>
            <a:fld id="{05A9B763-7B00-4B04-AF7D-B7FE37D0BDB8}" type="datetime1">
              <a:rPr lang="en-US" smtClean="0"/>
              <a:pPr>
                <a:defRPr/>
              </a:pPr>
              <a:t>4/3/2014</a:t>
            </a:fld>
            <a:endParaRPr lang="en-US"/>
          </a:p>
        </p:txBody>
      </p:sp>
      <p:sp>
        <p:nvSpPr>
          <p:cNvPr id="19" name="Footer Placeholder 18"/>
          <p:cNvSpPr>
            <a:spLocks noGrp="1"/>
          </p:cNvSpPr>
          <p:nvPr>
            <p:ph type="ftr" sz="quarter" idx="11"/>
          </p:nvPr>
        </p:nvSpPr>
        <p:spPr>
          <a:xfrm>
            <a:off x="3939540" y="86361"/>
            <a:ext cx="3185160" cy="327448"/>
          </a:xfrm>
        </p:spPr>
        <p:txBody>
          <a:bodyPr/>
          <a:lstStyle/>
          <a:p>
            <a:pPr>
              <a:defRPr/>
            </a:pPr>
            <a:r>
              <a:rPr lang="en-US" smtClean="0"/>
              <a:t>PRBuilder Overview</a:t>
            </a:r>
            <a:endParaRPr lang="en-US" dirty="0"/>
          </a:p>
        </p:txBody>
      </p:sp>
      <p:sp>
        <p:nvSpPr>
          <p:cNvPr id="16" name="Slide Number Placeholder 15"/>
          <p:cNvSpPr>
            <a:spLocks noGrp="1"/>
          </p:cNvSpPr>
          <p:nvPr>
            <p:ph type="sldNum" sz="quarter" idx="12"/>
          </p:nvPr>
        </p:nvSpPr>
        <p:spPr>
          <a:xfrm>
            <a:off x="9052560" y="7337146"/>
            <a:ext cx="834847" cy="279806"/>
          </a:xfrm>
        </p:spPr>
        <p:txBody>
          <a:bodyPr/>
          <a:lstStyle/>
          <a:p>
            <a:pPr>
              <a:defRPr/>
            </a:pPr>
            <a:fld id="{2E629FD8-29B9-431F-8308-B59D53AF573A}"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65785" y="3904223"/>
            <a:ext cx="9492615" cy="2698"/>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101882" tIns="50941" rIns="101882" bIns="50941" anchor="t" compatLnSpc="1"/>
          <a:lstStyle/>
          <a:p>
            <a:endParaRPr kumimoji="0" lang="en-US"/>
          </a:p>
        </p:txBody>
      </p:sp>
      <p:sp>
        <p:nvSpPr>
          <p:cNvPr id="6" name="Text Placeholder 5"/>
          <p:cNvSpPr>
            <a:spLocks noGrp="1"/>
          </p:cNvSpPr>
          <p:nvPr>
            <p:ph type="body" idx="1"/>
          </p:nvPr>
        </p:nvSpPr>
        <p:spPr>
          <a:xfrm>
            <a:off x="419100" y="1899920"/>
            <a:ext cx="9304020" cy="1381760"/>
          </a:xfrm>
        </p:spPr>
        <p:txBody>
          <a:bodyPr anchor="b"/>
          <a:lstStyle>
            <a:lvl1pPr marL="0" indent="0" algn="r">
              <a:buNone/>
              <a:defRPr sz="2200">
                <a:solidFill>
                  <a:schemeClr val="tx2">
                    <a:shade val="75000"/>
                  </a:schemeClr>
                </a:solidFill>
              </a:defRPr>
            </a:lvl1pPr>
            <a:lvl2pPr>
              <a:buNone/>
              <a:defRPr sz="2000">
                <a:solidFill>
                  <a:schemeClr val="tx1">
                    <a:tint val="75000"/>
                  </a:schemeClr>
                </a:solidFill>
              </a:defRPr>
            </a:lvl2pPr>
            <a:lvl3pPr>
              <a:buNone/>
              <a:defRPr sz="1800">
                <a:solidFill>
                  <a:schemeClr val="tx1">
                    <a:tint val="75000"/>
                  </a:schemeClr>
                </a:solidFill>
              </a:defRPr>
            </a:lvl3pPr>
            <a:lvl4pPr>
              <a:buNone/>
              <a:defRPr sz="1600">
                <a:solidFill>
                  <a:schemeClr val="tx1">
                    <a:tint val="75000"/>
                  </a:schemeClr>
                </a:solidFill>
              </a:defRPr>
            </a:lvl4pPr>
            <a:lvl5pPr>
              <a:buNone/>
              <a:defRPr sz="16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pPr>
              <a:defRPr/>
            </a:pPr>
            <a:fld id="{B03F88E1-322B-4DDB-A906-84B3560E0962}" type="datetime1">
              <a:rPr lang="en-US" smtClean="0"/>
              <a:pPr>
                <a:defRPr/>
              </a:pPr>
              <a:t>4/3/2014</a:t>
            </a:fld>
            <a:endParaRPr lang="en-US"/>
          </a:p>
        </p:txBody>
      </p:sp>
      <p:sp>
        <p:nvSpPr>
          <p:cNvPr id="11" name="Footer Placeholder 10"/>
          <p:cNvSpPr>
            <a:spLocks noGrp="1"/>
          </p:cNvSpPr>
          <p:nvPr>
            <p:ph type="ftr" sz="quarter" idx="11"/>
          </p:nvPr>
        </p:nvSpPr>
        <p:spPr/>
        <p:txBody>
          <a:bodyPr/>
          <a:lstStyle/>
          <a:p>
            <a:pPr>
              <a:defRPr/>
            </a:pPr>
            <a:r>
              <a:rPr lang="en-US" smtClean="0"/>
              <a:t>PRBuilder Overview</a:t>
            </a:r>
            <a:endParaRPr lang="en-US" dirty="0"/>
          </a:p>
        </p:txBody>
      </p:sp>
      <p:sp>
        <p:nvSpPr>
          <p:cNvPr id="16" name="Slide Number Placeholder 15"/>
          <p:cNvSpPr>
            <a:spLocks noGrp="1"/>
          </p:cNvSpPr>
          <p:nvPr>
            <p:ph type="sldNum" sz="quarter" idx="12"/>
          </p:nvPr>
        </p:nvSpPr>
        <p:spPr/>
        <p:txBody>
          <a:bodyPr/>
          <a:lstStyle/>
          <a:p>
            <a:pPr>
              <a:defRPr/>
            </a:pPr>
            <a:fld id="{8C199558-B1EE-4D15-A734-6A38AA52D902}" type="slidenum">
              <a:rPr lang="en-US" smtClean="0"/>
              <a:pPr>
                <a:defRPr/>
              </a:pPr>
              <a:t>‹#›</a:t>
            </a:fld>
            <a:endParaRPr lang="en-US"/>
          </a:p>
        </p:txBody>
      </p:sp>
      <p:sp>
        <p:nvSpPr>
          <p:cNvPr id="8" name="Title 7"/>
          <p:cNvSpPr>
            <a:spLocks noGrp="1"/>
          </p:cNvSpPr>
          <p:nvPr>
            <p:ph type="title"/>
          </p:nvPr>
        </p:nvSpPr>
        <p:spPr>
          <a:xfrm>
            <a:off x="198523" y="3340030"/>
            <a:ext cx="9555480" cy="1342802"/>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31927" y="518160"/>
            <a:ext cx="9555480" cy="953414"/>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35280" y="1813560"/>
            <a:ext cx="4610100" cy="5354320"/>
          </a:xfrm>
        </p:spPr>
        <p:txBody>
          <a:bodyPr/>
          <a:lstStyle>
            <a:lvl1pPr>
              <a:defRPr sz="3100"/>
            </a:lvl1pPr>
            <a:lvl2pPr>
              <a:defRPr sz="27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5113020" y="1813560"/>
            <a:ext cx="4777740" cy="5354320"/>
          </a:xfrm>
        </p:spPr>
        <p:txBody>
          <a:bodyPr/>
          <a:lstStyle>
            <a:lvl1pPr>
              <a:defRPr sz="3100"/>
            </a:lvl1pPr>
            <a:lvl2pPr>
              <a:defRPr sz="27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pPr>
              <a:defRPr/>
            </a:pPr>
            <a:fld id="{A3A4187A-14B7-4C82-8F07-D85616253894}" type="datetime1">
              <a:rPr lang="en-US" smtClean="0"/>
              <a:pPr>
                <a:defRPr/>
              </a:pPr>
              <a:t>4/3/2014</a:t>
            </a:fld>
            <a:endParaRPr lang="en-US"/>
          </a:p>
        </p:txBody>
      </p:sp>
      <p:sp>
        <p:nvSpPr>
          <p:cNvPr id="10" name="Footer Placeholder 9"/>
          <p:cNvSpPr>
            <a:spLocks noGrp="1"/>
          </p:cNvSpPr>
          <p:nvPr>
            <p:ph type="ftr" sz="quarter" idx="11"/>
          </p:nvPr>
        </p:nvSpPr>
        <p:spPr/>
        <p:txBody>
          <a:bodyPr/>
          <a:lstStyle/>
          <a:p>
            <a:pPr>
              <a:defRPr/>
            </a:pPr>
            <a:r>
              <a:rPr lang="en-US" smtClean="0"/>
              <a:t>PRBuilder Overview</a:t>
            </a:r>
            <a:endParaRPr lang="en-US" dirty="0"/>
          </a:p>
        </p:txBody>
      </p:sp>
      <p:sp>
        <p:nvSpPr>
          <p:cNvPr id="31" name="Slide Number Placeholder 30"/>
          <p:cNvSpPr>
            <a:spLocks noGrp="1"/>
          </p:cNvSpPr>
          <p:nvPr>
            <p:ph type="sldNum" sz="quarter" idx="12"/>
          </p:nvPr>
        </p:nvSpPr>
        <p:spPr/>
        <p:txBody>
          <a:bodyPr/>
          <a:lstStyle/>
          <a:p>
            <a:pPr>
              <a:defRPr/>
            </a:pPr>
            <a:fld id="{FB598364-CAC0-4460-93FD-70A563AA7E4F}"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35280" y="6131560"/>
            <a:ext cx="9471660" cy="1000337"/>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309588" y="755650"/>
            <a:ext cx="4719612" cy="725064"/>
          </a:xfrm>
        </p:spPr>
        <p:txBody>
          <a:bodyPr anchor="ctr"/>
          <a:lstStyle>
            <a:lvl1pPr marL="0" indent="0">
              <a:buNone/>
              <a:defRPr sz="2000" b="0" cap="all" baseline="0">
                <a:solidFill>
                  <a:schemeClr val="accent1">
                    <a:shade val="50000"/>
                  </a:schemeClr>
                </a:solidFill>
                <a:latin typeface="+mj-lt"/>
                <a:ea typeface="+mj-ea"/>
                <a:cs typeface="+mj-cs"/>
              </a:defRPr>
            </a:lvl1pPr>
            <a:lvl2pPr>
              <a:buNone/>
              <a:defRPr sz="2200" b="1"/>
            </a:lvl2pPr>
            <a:lvl3pPr>
              <a:buNone/>
              <a:defRPr sz="2000" b="1"/>
            </a:lvl3pPr>
            <a:lvl4pPr>
              <a:buNone/>
              <a:defRPr sz="1800" b="1"/>
            </a:lvl4pPr>
            <a:lvl5pPr>
              <a:buNone/>
              <a:defRPr sz="18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5109528" y="755650"/>
            <a:ext cx="4721465" cy="725064"/>
          </a:xfrm>
        </p:spPr>
        <p:txBody>
          <a:bodyPr anchor="ctr"/>
          <a:lstStyle>
            <a:lvl1pPr marL="0" indent="0">
              <a:buNone/>
              <a:defRPr sz="2000" b="0" cap="all" baseline="0">
                <a:solidFill>
                  <a:schemeClr val="accent1">
                    <a:shade val="50000"/>
                  </a:schemeClr>
                </a:solidFill>
                <a:latin typeface="+mj-lt"/>
                <a:ea typeface="+mj-ea"/>
                <a:cs typeface="+mj-cs"/>
              </a:defRPr>
            </a:lvl1pPr>
            <a:lvl2pPr>
              <a:buNone/>
              <a:defRPr sz="2200" b="1"/>
            </a:lvl2pPr>
            <a:lvl3pPr>
              <a:buNone/>
              <a:defRPr sz="2000" b="1"/>
            </a:lvl3pPr>
            <a:lvl4pPr>
              <a:buNone/>
              <a:defRPr sz="1800" b="1"/>
            </a:lvl4pPr>
            <a:lvl5pPr>
              <a:buNone/>
              <a:defRPr sz="18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309588" y="1491509"/>
            <a:ext cx="4719612" cy="4467331"/>
          </a:xfrm>
        </p:spPr>
        <p:txBody>
          <a:bodyPr/>
          <a:lstStyle>
            <a:lvl1pPr>
              <a:defRPr sz="27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5113603" y="1491509"/>
            <a:ext cx="4717390" cy="4467331"/>
          </a:xfrm>
        </p:spPr>
        <p:txBody>
          <a:bodyPr/>
          <a:lstStyle>
            <a:lvl1pPr>
              <a:defRPr sz="27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pPr>
              <a:defRPr/>
            </a:pPr>
            <a:fld id="{BEF9BE58-24DB-4C7F-8247-68B83AF302A7}" type="datetime1">
              <a:rPr lang="en-US" smtClean="0"/>
              <a:pPr>
                <a:defRPr/>
              </a:pPr>
              <a:t>4/3/2014</a:t>
            </a:fld>
            <a:endParaRPr lang="en-US"/>
          </a:p>
        </p:txBody>
      </p:sp>
      <p:sp>
        <p:nvSpPr>
          <p:cNvPr id="6" name="Footer Placeholder 5"/>
          <p:cNvSpPr>
            <a:spLocks noGrp="1"/>
          </p:cNvSpPr>
          <p:nvPr>
            <p:ph type="ftr" sz="quarter" idx="11"/>
          </p:nvPr>
        </p:nvSpPr>
        <p:spPr/>
        <p:txBody>
          <a:bodyPr/>
          <a:lstStyle/>
          <a:p>
            <a:pPr>
              <a:defRPr/>
            </a:pPr>
            <a:r>
              <a:rPr lang="en-US" smtClean="0"/>
              <a:t>PRBuilder Overview</a:t>
            </a:r>
            <a:endParaRPr lang="en-US" dirty="0"/>
          </a:p>
        </p:txBody>
      </p:sp>
      <p:sp>
        <p:nvSpPr>
          <p:cNvPr id="7" name="Slide Number Placeholder 6"/>
          <p:cNvSpPr>
            <a:spLocks noGrp="1"/>
          </p:cNvSpPr>
          <p:nvPr>
            <p:ph type="sldNum" sz="quarter" idx="12"/>
          </p:nvPr>
        </p:nvSpPr>
        <p:spPr>
          <a:xfrm>
            <a:off x="9052560" y="7340600"/>
            <a:ext cx="838200" cy="279806"/>
          </a:xfrm>
        </p:spPr>
        <p:txBody>
          <a:bodyPr/>
          <a:lstStyle/>
          <a:p>
            <a:pPr>
              <a:defRPr/>
            </a:pPr>
            <a:fld id="{4DDE536B-F4C8-495F-8F44-3A23E329AB3E}" type="slidenum">
              <a:rPr lang="en-US" smtClean="0"/>
              <a:pPr>
                <a:defRPr/>
              </a:pPr>
              <a:t>‹#›</a:t>
            </a:fld>
            <a:endParaRPr lang="en-US"/>
          </a:p>
        </p:txBody>
      </p:sp>
      <p:sp>
        <p:nvSpPr>
          <p:cNvPr id="11" name="Straight Connector 10"/>
          <p:cNvSpPr>
            <a:spLocks noChangeShapeType="1"/>
          </p:cNvSpPr>
          <p:nvPr/>
        </p:nvSpPr>
        <p:spPr bwMode="auto">
          <a:xfrm>
            <a:off x="565785" y="6822441"/>
            <a:ext cx="9492615" cy="2698"/>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101882" tIns="50941" rIns="101882" bIns="50941"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31927" y="518160"/>
            <a:ext cx="9555480" cy="953414"/>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pPr>
              <a:defRPr/>
            </a:pPr>
            <a:fld id="{5A33DAB1-0D0D-4B7F-9984-BCD74F7533D4}" type="datetime1">
              <a:rPr lang="en-US" smtClean="0"/>
              <a:pPr>
                <a:defRPr/>
              </a:pPr>
              <a:t>4/3/2014</a:t>
            </a:fld>
            <a:endParaRPr lang="en-US"/>
          </a:p>
        </p:txBody>
      </p:sp>
      <p:sp>
        <p:nvSpPr>
          <p:cNvPr id="21" name="Footer Placeholder 20"/>
          <p:cNvSpPr>
            <a:spLocks noGrp="1"/>
          </p:cNvSpPr>
          <p:nvPr>
            <p:ph type="ftr" sz="quarter" idx="11"/>
          </p:nvPr>
        </p:nvSpPr>
        <p:spPr/>
        <p:txBody>
          <a:bodyPr/>
          <a:lstStyle/>
          <a:p>
            <a:pPr>
              <a:defRPr/>
            </a:pPr>
            <a:r>
              <a:rPr lang="en-US" smtClean="0"/>
              <a:t>PRBuilder Overview</a:t>
            </a:r>
            <a:endParaRPr lang="en-US" dirty="0"/>
          </a:p>
        </p:txBody>
      </p:sp>
      <p:sp>
        <p:nvSpPr>
          <p:cNvPr id="6" name="Slide Number Placeholder 5"/>
          <p:cNvSpPr>
            <a:spLocks noGrp="1"/>
          </p:cNvSpPr>
          <p:nvPr>
            <p:ph type="sldNum" sz="quarter" idx="12"/>
          </p:nvPr>
        </p:nvSpPr>
        <p:spPr/>
        <p:txBody>
          <a:bodyPr/>
          <a:lstStyle/>
          <a:p>
            <a:pPr>
              <a:defRPr/>
            </a:pPr>
            <a:fld id="{50D41F30-0EFD-40DB-9E8B-C0B4CF722763}"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fld id="{2F55F6B9-3331-41F1-A540-B9F37AD04FFB}" type="datetime1">
              <a:rPr lang="en-US" smtClean="0"/>
              <a:pPr>
                <a:defRPr/>
              </a:pPr>
              <a:t>4/3/2014</a:t>
            </a:fld>
            <a:endParaRPr lang="en-US"/>
          </a:p>
        </p:txBody>
      </p:sp>
      <p:sp>
        <p:nvSpPr>
          <p:cNvPr id="24" name="Footer Placeholder 23"/>
          <p:cNvSpPr>
            <a:spLocks noGrp="1"/>
          </p:cNvSpPr>
          <p:nvPr>
            <p:ph type="ftr" sz="quarter" idx="11"/>
          </p:nvPr>
        </p:nvSpPr>
        <p:spPr/>
        <p:txBody>
          <a:bodyPr/>
          <a:lstStyle/>
          <a:p>
            <a:pPr>
              <a:defRPr/>
            </a:pPr>
            <a:r>
              <a:rPr lang="en-US" smtClean="0"/>
              <a:t>PRBuilder Overview</a:t>
            </a:r>
            <a:endParaRPr lang="en-US" dirty="0"/>
          </a:p>
        </p:txBody>
      </p:sp>
      <p:sp>
        <p:nvSpPr>
          <p:cNvPr id="7" name="Slide Number Placeholder 6"/>
          <p:cNvSpPr>
            <a:spLocks noGrp="1"/>
          </p:cNvSpPr>
          <p:nvPr>
            <p:ph type="sldNum" sz="quarter" idx="12"/>
          </p:nvPr>
        </p:nvSpPr>
        <p:spPr/>
        <p:txBody>
          <a:bodyPr/>
          <a:lstStyle/>
          <a:p>
            <a:pPr>
              <a:defRPr/>
            </a:pPr>
            <a:fld id="{FCABE2F5-20FC-4785-A69F-64F9F3FB9436}"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65785" y="6629000"/>
            <a:ext cx="9492615" cy="2698"/>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101882" tIns="50941" rIns="101882" bIns="50941" anchor="t" compatLnSpc="1"/>
          <a:lstStyle/>
          <a:p>
            <a:endParaRPr kumimoji="0" lang="en-US"/>
          </a:p>
        </p:txBody>
      </p:sp>
      <p:sp>
        <p:nvSpPr>
          <p:cNvPr id="12" name="Title 11"/>
          <p:cNvSpPr>
            <a:spLocks noGrp="1"/>
          </p:cNvSpPr>
          <p:nvPr>
            <p:ph type="title"/>
          </p:nvPr>
        </p:nvSpPr>
        <p:spPr>
          <a:xfrm>
            <a:off x="502920" y="6217920"/>
            <a:ext cx="9304020" cy="590127"/>
          </a:xfrm>
        </p:spPr>
        <p:txBody>
          <a:bodyPr anchor="ctr"/>
          <a:lstStyle>
            <a:lvl1pPr algn="l">
              <a:buNone/>
              <a:defRPr sz="22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502921" y="690880"/>
            <a:ext cx="3309144" cy="5440680"/>
          </a:xfrm>
        </p:spPr>
        <p:txBody>
          <a:bodyPr/>
          <a:lstStyle>
            <a:lvl1pPr marL="0" indent="0">
              <a:buNone/>
              <a:defRPr sz="1600"/>
            </a:lvl1pPr>
            <a:lvl2pPr>
              <a:buNone/>
              <a:defRPr sz="1300"/>
            </a:lvl2pPr>
            <a:lvl3pPr>
              <a:buNone/>
              <a:defRPr sz="1100"/>
            </a:lvl3pPr>
            <a:lvl4pPr>
              <a:buNone/>
              <a:defRPr sz="1000"/>
            </a:lvl4pPr>
            <a:lvl5pPr>
              <a:buNone/>
              <a:defRPr sz="10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932555" y="690880"/>
            <a:ext cx="5874385" cy="5440680"/>
          </a:xfrm>
        </p:spPr>
        <p:txBody>
          <a:bodyPr/>
          <a:lstStyle>
            <a:lvl1pPr>
              <a:defRPr sz="3600"/>
            </a:lvl1pPr>
            <a:lvl2pPr>
              <a:defRPr sz="3100"/>
            </a:lvl2pPr>
            <a:lvl3pPr>
              <a:defRPr sz="2700"/>
            </a:lvl3pPr>
            <a:lvl4pPr>
              <a:defRPr sz="2200"/>
            </a:lvl4pPr>
            <a:lvl5pPr>
              <a:defRPr sz="22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pPr>
              <a:defRPr/>
            </a:pPr>
            <a:fld id="{63DD2A30-ADDA-445C-AA20-223EE371A831}" type="datetime1">
              <a:rPr lang="en-US" smtClean="0"/>
              <a:pPr>
                <a:defRPr/>
              </a:pPr>
              <a:t>4/3/2014</a:t>
            </a:fld>
            <a:endParaRPr lang="en-US"/>
          </a:p>
        </p:txBody>
      </p:sp>
      <p:sp>
        <p:nvSpPr>
          <p:cNvPr id="29" name="Footer Placeholder 28"/>
          <p:cNvSpPr>
            <a:spLocks noGrp="1"/>
          </p:cNvSpPr>
          <p:nvPr>
            <p:ph type="ftr" sz="quarter" idx="11"/>
          </p:nvPr>
        </p:nvSpPr>
        <p:spPr/>
        <p:txBody>
          <a:bodyPr/>
          <a:lstStyle/>
          <a:p>
            <a:pPr>
              <a:defRPr/>
            </a:pPr>
            <a:r>
              <a:rPr lang="en-US" smtClean="0"/>
              <a:t>PRBuilder Overview</a:t>
            </a:r>
            <a:endParaRPr lang="en-US" dirty="0"/>
          </a:p>
        </p:txBody>
      </p:sp>
      <p:sp>
        <p:nvSpPr>
          <p:cNvPr id="7" name="Slide Number Placeholder 6"/>
          <p:cNvSpPr>
            <a:spLocks noGrp="1"/>
          </p:cNvSpPr>
          <p:nvPr>
            <p:ph type="sldNum" sz="quarter" idx="12"/>
          </p:nvPr>
        </p:nvSpPr>
        <p:spPr/>
        <p:txBody>
          <a:bodyPr/>
          <a:lstStyle/>
          <a:p>
            <a:pPr>
              <a:defRPr/>
            </a:pPr>
            <a:fld id="{B5FCC072-144A-494C-AF25-5FAF1F598401}"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855720" y="698852"/>
            <a:ext cx="5532120" cy="414528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6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pPr>
              <a:defRPr/>
            </a:pPr>
            <a:fld id="{59FFFBC4-E01D-4633-8409-D5AF149F5213}" type="datetime1">
              <a:rPr lang="en-US" smtClean="0"/>
              <a:pPr>
                <a:defRPr/>
              </a:pPr>
              <a:t>4/3/2014</a:t>
            </a:fld>
            <a:endParaRPr lang="en-US"/>
          </a:p>
        </p:txBody>
      </p:sp>
      <p:sp>
        <p:nvSpPr>
          <p:cNvPr id="5" name="Footer Placeholder 4"/>
          <p:cNvSpPr>
            <a:spLocks noGrp="1"/>
          </p:cNvSpPr>
          <p:nvPr>
            <p:ph type="ftr" sz="quarter" idx="11"/>
          </p:nvPr>
        </p:nvSpPr>
        <p:spPr/>
        <p:txBody>
          <a:bodyPr/>
          <a:lstStyle/>
          <a:p>
            <a:pPr>
              <a:defRPr/>
            </a:pPr>
            <a:r>
              <a:rPr lang="en-US" smtClean="0"/>
              <a:t>PRBuilder Overview</a:t>
            </a:r>
            <a:endParaRPr lang="en-US" dirty="0"/>
          </a:p>
        </p:txBody>
      </p:sp>
      <p:sp>
        <p:nvSpPr>
          <p:cNvPr id="31" name="Slide Number Placeholder 30"/>
          <p:cNvSpPr>
            <a:spLocks noGrp="1"/>
          </p:cNvSpPr>
          <p:nvPr>
            <p:ph type="sldNum" sz="quarter" idx="12"/>
          </p:nvPr>
        </p:nvSpPr>
        <p:spPr/>
        <p:txBody>
          <a:bodyPr/>
          <a:lstStyle/>
          <a:p>
            <a:pPr>
              <a:defRPr/>
            </a:pPr>
            <a:fld id="{09255693-F852-4060-9F7E-79D59AC21BEC}" type="slidenum">
              <a:rPr lang="en-US" smtClean="0"/>
              <a:pPr>
                <a:defRPr/>
              </a:pPr>
              <a:t>‹#›</a:t>
            </a:fld>
            <a:endParaRPr lang="en-US"/>
          </a:p>
        </p:txBody>
      </p:sp>
      <p:sp>
        <p:nvSpPr>
          <p:cNvPr id="17" name="Title 16"/>
          <p:cNvSpPr>
            <a:spLocks noGrp="1"/>
          </p:cNvSpPr>
          <p:nvPr>
            <p:ph type="title"/>
          </p:nvPr>
        </p:nvSpPr>
        <p:spPr>
          <a:xfrm>
            <a:off x="419100" y="5659595"/>
            <a:ext cx="6454140" cy="591926"/>
          </a:xfrm>
        </p:spPr>
        <p:txBody>
          <a:bodyPr anchor="ctr"/>
          <a:lstStyle>
            <a:lvl1pPr algn="l">
              <a:buNone/>
              <a:defRPr sz="22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419100" y="6270980"/>
            <a:ext cx="6454140" cy="870797"/>
          </a:xfrm>
        </p:spPr>
        <p:txBody>
          <a:bodyPr lIns="122259" tIns="0"/>
          <a:lstStyle>
            <a:lvl1pPr marL="0" indent="0">
              <a:buNone/>
              <a:defRPr sz="1600"/>
            </a:lvl1pPr>
            <a:lvl2pPr>
              <a:defRPr sz="1300"/>
            </a:lvl2pPr>
            <a:lvl3pPr>
              <a:defRPr sz="1100"/>
            </a:lvl3pPr>
            <a:lvl4pPr>
              <a:defRPr sz="1000"/>
            </a:lvl4pPr>
            <a:lvl5pPr>
              <a:defRPr sz="10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65785" y="1191019"/>
            <a:ext cx="9492615" cy="2698"/>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101882" tIns="50941" rIns="101882" bIns="50941" anchor="t" compatLnSpc="1"/>
          <a:lstStyle/>
          <a:p>
            <a:endParaRPr kumimoji="0" lang="en-US"/>
          </a:p>
        </p:txBody>
      </p:sp>
      <p:sp>
        <p:nvSpPr>
          <p:cNvPr id="8" name="Text Placeholder 7"/>
          <p:cNvSpPr>
            <a:spLocks noGrp="1"/>
          </p:cNvSpPr>
          <p:nvPr>
            <p:ph type="body" idx="1"/>
          </p:nvPr>
        </p:nvSpPr>
        <p:spPr>
          <a:xfrm>
            <a:off x="335280" y="1761384"/>
            <a:ext cx="9555480" cy="5129425"/>
          </a:xfrm>
          <a:prstGeom prst="rect">
            <a:avLst/>
          </a:prstGeom>
        </p:spPr>
        <p:txBody>
          <a:bodyPr vert="horz" lIns="101882" tIns="50941" rIns="101882" bIns="50941">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7124700" y="86361"/>
            <a:ext cx="2766060" cy="327448"/>
          </a:xfrm>
          <a:prstGeom prst="rect">
            <a:avLst/>
          </a:prstGeom>
        </p:spPr>
        <p:txBody>
          <a:bodyPr vert="horz" lIns="101882" tIns="50941" rIns="101882" bIns="50941"/>
          <a:lstStyle>
            <a:lvl1pPr algn="l" eaLnBrk="1" latinLnBrk="0" hangingPunct="1">
              <a:defRPr kumimoji="0" sz="1300">
                <a:solidFill>
                  <a:schemeClr val="accent1">
                    <a:shade val="75000"/>
                  </a:schemeClr>
                </a:solidFill>
              </a:defRPr>
            </a:lvl1pPr>
          </a:lstStyle>
          <a:p>
            <a:pPr>
              <a:defRPr/>
            </a:pPr>
            <a:fld id="{174A561C-FD34-4B0C-8F3A-8AEAD92CDE08}" type="datetime1">
              <a:rPr lang="en-US" smtClean="0"/>
              <a:pPr>
                <a:defRPr/>
              </a:pPr>
              <a:t>4/3/2014</a:t>
            </a:fld>
            <a:endParaRPr lang="en-US"/>
          </a:p>
        </p:txBody>
      </p:sp>
      <p:sp>
        <p:nvSpPr>
          <p:cNvPr id="28" name="Footer Placeholder 27"/>
          <p:cNvSpPr>
            <a:spLocks noGrp="1"/>
          </p:cNvSpPr>
          <p:nvPr>
            <p:ph type="ftr" sz="quarter" idx="3"/>
          </p:nvPr>
        </p:nvSpPr>
        <p:spPr>
          <a:xfrm>
            <a:off x="3436620" y="86361"/>
            <a:ext cx="3688080" cy="327448"/>
          </a:xfrm>
          <a:prstGeom prst="rect">
            <a:avLst/>
          </a:prstGeom>
        </p:spPr>
        <p:txBody>
          <a:bodyPr vert="horz" lIns="101882" tIns="50941" rIns="101882" bIns="50941"/>
          <a:lstStyle>
            <a:lvl1pPr algn="r" eaLnBrk="1" latinLnBrk="0" hangingPunct="1">
              <a:defRPr kumimoji="0" sz="1300">
                <a:solidFill>
                  <a:schemeClr val="accent1">
                    <a:shade val="75000"/>
                  </a:schemeClr>
                </a:solidFill>
              </a:defRPr>
            </a:lvl1pPr>
          </a:lstStyle>
          <a:p>
            <a:pPr>
              <a:defRPr/>
            </a:pPr>
            <a:r>
              <a:rPr lang="en-US" smtClean="0"/>
              <a:t>PRBuilder Overview</a:t>
            </a:r>
            <a:endParaRPr lang="en-US" dirty="0"/>
          </a:p>
        </p:txBody>
      </p:sp>
      <p:sp>
        <p:nvSpPr>
          <p:cNvPr id="5" name="Slide Number Placeholder 4"/>
          <p:cNvSpPr>
            <a:spLocks noGrp="1"/>
          </p:cNvSpPr>
          <p:nvPr>
            <p:ph type="sldNum" sz="quarter" idx="4"/>
          </p:nvPr>
        </p:nvSpPr>
        <p:spPr>
          <a:xfrm>
            <a:off x="9052560" y="7340600"/>
            <a:ext cx="838200" cy="277072"/>
          </a:xfrm>
          <a:prstGeom prst="rect">
            <a:avLst/>
          </a:prstGeom>
        </p:spPr>
        <p:txBody>
          <a:bodyPr vert="horz" lIns="101882" tIns="50941" rIns="101882" bIns="50941"/>
          <a:lstStyle>
            <a:lvl1pPr algn="r" eaLnBrk="1" latinLnBrk="0" hangingPunct="1">
              <a:defRPr kumimoji="0" sz="1300">
                <a:solidFill>
                  <a:schemeClr val="accent1">
                    <a:shade val="75000"/>
                  </a:schemeClr>
                </a:solidFill>
              </a:defRPr>
            </a:lvl1pPr>
          </a:lstStyle>
          <a:p>
            <a:pPr>
              <a:defRPr/>
            </a:pPr>
            <a:fld id="{9185AFF1-4D89-4535-9C53-7EEFBB78DC80}" type="slidenum">
              <a:rPr lang="en-US" smtClean="0"/>
              <a:pPr>
                <a:defRPr/>
              </a:pPr>
              <a:t>‹#›</a:t>
            </a:fld>
            <a:endParaRPr lang="en-US"/>
          </a:p>
        </p:txBody>
      </p:sp>
      <p:sp>
        <p:nvSpPr>
          <p:cNvPr id="10" name="Title Placeholder 9"/>
          <p:cNvSpPr>
            <a:spLocks noGrp="1"/>
          </p:cNvSpPr>
          <p:nvPr>
            <p:ph type="title"/>
          </p:nvPr>
        </p:nvSpPr>
        <p:spPr>
          <a:xfrm>
            <a:off x="335280" y="518160"/>
            <a:ext cx="9555480" cy="949960"/>
          </a:xfrm>
          <a:prstGeom prst="rect">
            <a:avLst/>
          </a:prstGeom>
        </p:spPr>
        <p:txBody>
          <a:bodyPr vert="horz" lIns="101882" tIns="50941" rIns="101882" bIns="50941"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65785" y="1191019"/>
            <a:ext cx="9492615" cy="2698"/>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101882" tIns="50941" rIns="101882" bIns="50941" anchor="t" compatLnSpc="1"/>
          <a:lstStyle/>
          <a:p>
            <a:endParaRPr kumimoji="0" lang="en-US"/>
          </a:p>
        </p:txBody>
      </p:sp>
      <p:sp>
        <p:nvSpPr>
          <p:cNvPr id="12" name="Straight Connector 11"/>
          <p:cNvSpPr>
            <a:spLocks noChangeShapeType="1"/>
          </p:cNvSpPr>
          <p:nvPr/>
        </p:nvSpPr>
        <p:spPr bwMode="auto">
          <a:xfrm>
            <a:off x="565785" y="1199052"/>
            <a:ext cx="9492615" cy="2698"/>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101882" tIns="50941" rIns="101882" bIns="50941"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 id="2147483728" r:id="rId13"/>
    <p:sldLayoutId id="2147483729" r:id="rId14"/>
    <p:sldLayoutId id="2147483730" r:id="rId15"/>
    <p:sldLayoutId id="2147483731" r:id="rId16"/>
  </p:sldLayoutIdLst>
  <p:hf hdr="0"/>
  <p:txStyles>
    <p:titleStyle>
      <a:lvl1pPr algn="l" rtl="0" eaLnBrk="1" latinLnBrk="0" hangingPunct="1">
        <a:spcBef>
          <a:spcPct val="0"/>
        </a:spcBef>
        <a:buNone/>
        <a:defRPr kumimoji="0" sz="40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82059" indent="-382059" algn="l" rtl="0" eaLnBrk="1" latinLnBrk="0" hangingPunct="1">
        <a:spcBef>
          <a:spcPct val="20000"/>
        </a:spcBef>
        <a:buClr>
          <a:schemeClr val="accent1"/>
        </a:buClr>
        <a:buSzPct val="70000"/>
        <a:buFont typeface="Wingdings 2"/>
        <a:buChar char=""/>
        <a:defRPr kumimoji="0" sz="3600" kern="1200">
          <a:solidFill>
            <a:schemeClr val="tx2"/>
          </a:solidFill>
          <a:latin typeface="+mn-lt"/>
          <a:ea typeface="+mn-ea"/>
          <a:cs typeface="+mn-cs"/>
        </a:defRPr>
      </a:lvl1pPr>
      <a:lvl2pPr marL="827795" indent="-318383" algn="l" rtl="0" eaLnBrk="1" latinLnBrk="0" hangingPunct="1">
        <a:spcBef>
          <a:spcPct val="20000"/>
        </a:spcBef>
        <a:buClr>
          <a:schemeClr val="accent1"/>
        </a:buClr>
        <a:buSzPct val="70000"/>
        <a:buFont typeface="Wingdings 2"/>
        <a:buChar char=""/>
        <a:defRPr kumimoji="0" sz="3100" kern="1200">
          <a:solidFill>
            <a:schemeClr val="tx2"/>
          </a:solidFill>
          <a:latin typeface="+mn-lt"/>
          <a:ea typeface="+mn-ea"/>
          <a:cs typeface="+mn-cs"/>
        </a:defRPr>
      </a:lvl2pPr>
      <a:lvl3pPr marL="1273531" indent="-254706" algn="l" rtl="0" eaLnBrk="1" latinLnBrk="0" hangingPunct="1">
        <a:spcBef>
          <a:spcPct val="20000"/>
        </a:spcBef>
        <a:buClr>
          <a:schemeClr val="accent1"/>
        </a:buClr>
        <a:buSzPct val="70000"/>
        <a:buFont typeface="Wingdings 2"/>
        <a:buChar char=""/>
        <a:defRPr kumimoji="0" sz="2700" kern="1200">
          <a:solidFill>
            <a:schemeClr val="tx2"/>
          </a:solidFill>
          <a:latin typeface="+mn-lt"/>
          <a:ea typeface="+mn-ea"/>
          <a:cs typeface="+mn-cs"/>
        </a:defRPr>
      </a:lvl3pPr>
      <a:lvl4pPr marL="1782943" indent="-254706" algn="l" rtl="0" eaLnBrk="1" latinLnBrk="0" hangingPunct="1">
        <a:spcBef>
          <a:spcPct val="20000"/>
        </a:spcBef>
        <a:buClr>
          <a:schemeClr val="accent1"/>
        </a:buClr>
        <a:buSzPct val="70000"/>
        <a:buFont typeface="Wingdings 2"/>
        <a:buChar char=""/>
        <a:defRPr kumimoji="0" sz="2200" kern="1200">
          <a:solidFill>
            <a:schemeClr val="tx2"/>
          </a:solidFill>
          <a:latin typeface="+mn-lt"/>
          <a:ea typeface="+mn-ea"/>
          <a:cs typeface="+mn-cs"/>
        </a:defRPr>
      </a:lvl4pPr>
      <a:lvl5pPr marL="2292355" indent="-254706" algn="l" rtl="0" eaLnBrk="1" latinLnBrk="0" hangingPunct="1">
        <a:spcBef>
          <a:spcPct val="20000"/>
        </a:spcBef>
        <a:buClr>
          <a:schemeClr val="accent1"/>
        </a:buClr>
        <a:buSzPct val="60000"/>
        <a:buFont typeface="Wingdings 2"/>
        <a:buChar char=""/>
        <a:defRPr kumimoji="0" sz="2000" kern="1200">
          <a:solidFill>
            <a:schemeClr val="tx2"/>
          </a:solidFill>
          <a:latin typeface="+mn-lt"/>
          <a:ea typeface="+mn-ea"/>
          <a:cs typeface="+mn-cs"/>
        </a:defRPr>
      </a:lvl5pPr>
      <a:lvl6pPr marL="2801767" indent="-254706" algn="l" rtl="0" eaLnBrk="1" latinLnBrk="0" hangingPunct="1">
        <a:spcBef>
          <a:spcPct val="20000"/>
        </a:spcBef>
        <a:buClr>
          <a:schemeClr val="accent1"/>
        </a:buClr>
        <a:buSzPct val="60000"/>
        <a:buFont typeface="Wingdings 2"/>
        <a:buChar char=""/>
        <a:defRPr kumimoji="0" sz="2000" kern="1200">
          <a:solidFill>
            <a:schemeClr val="tx2"/>
          </a:solidFill>
          <a:latin typeface="+mn-lt"/>
          <a:ea typeface="+mn-ea"/>
          <a:cs typeface="+mn-cs"/>
        </a:defRPr>
      </a:lvl6pPr>
      <a:lvl7pPr marL="3311180" indent="-254706"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7pPr>
      <a:lvl8pPr marL="3820592" indent="-254706" algn="l" rtl="0" eaLnBrk="1" latinLnBrk="0" hangingPunct="1">
        <a:spcBef>
          <a:spcPct val="20000"/>
        </a:spcBef>
        <a:buClr>
          <a:schemeClr val="accent1"/>
        </a:buClr>
        <a:buSzPct val="60000"/>
        <a:buFont typeface="Wingdings 2"/>
        <a:buChar char=""/>
        <a:defRPr kumimoji="0" sz="1800" kern="1200" baseline="0">
          <a:solidFill>
            <a:schemeClr val="tx2"/>
          </a:solidFill>
          <a:latin typeface="+mn-lt"/>
          <a:ea typeface="+mn-ea"/>
          <a:cs typeface="+mn-cs"/>
        </a:defRPr>
      </a:lvl8pPr>
      <a:lvl9pPr marL="4330004" indent="-254706"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509412" algn="l" rtl="0" eaLnBrk="1" latinLnBrk="0" hangingPunct="1">
        <a:defRPr kumimoji="0" kern="1200">
          <a:solidFill>
            <a:schemeClr val="tx1"/>
          </a:solidFill>
          <a:latin typeface="+mn-lt"/>
          <a:ea typeface="+mn-ea"/>
          <a:cs typeface="+mn-cs"/>
        </a:defRPr>
      </a:lvl2pPr>
      <a:lvl3pPr marL="1018824" algn="l" rtl="0" eaLnBrk="1" latinLnBrk="0" hangingPunct="1">
        <a:defRPr kumimoji="0" kern="1200">
          <a:solidFill>
            <a:schemeClr val="tx1"/>
          </a:solidFill>
          <a:latin typeface="+mn-lt"/>
          <a:ea typeface="+mn-ea"/>
          <a:cs typeface="+mn-cs"/>
        </a:defRPr>
      </a:lvl3pPr>
      <a:lvl4pPr marL="1528237" algn="l" rtl="0" eaLnBrk="1" latinLnBrk="0" hangingPunct="1">
        <a:defRPr kumimoji="0" kern="1200">
          <a:solidFill>
            <a:schemeClr val="tx1"/>
          </a:solidFill>
          <a:latin typeface="+mn-lt"/>
          <a:ea typeface="+mn-ea"/>
          <a:cs typeface="+mn-cs"/>
        </a:defRPr>
      </a:lvl4pPr>
      <a:lvl5pPr marL="2037649" algn="l" rtl="0" eaLnBrk="1" latinLnBrk="0" hangingPunct="1">
        <a:defRPr kumimoji="0" kern="1200">
          <a:solidFill>
            <a:schemeClr val="tx1"/>
          </a:solidFill>
          <a:latin typeface="+mn-lt"/>
          <a:ea typeface="+mn-ea"/>
          <a:cs typeface="+mn-cs"/>
        </a:defRPr>
      </a:lvl5pPr>
      <a:lvl6pPr marL="2547061" algn="l" rtl="0" eaLnBrk="1" latinLnBrk="0" hangingPunct="1">
        <a:defRPr kumimoji="0" kern="1200">
          <a:solidFill>
            <a:schemeClr val="tx1"/>
          </a:solidFill>
          <a:latin typeface="+mn-lt"/>
          <a:ea typeface="+mn-ea"/>
          <a:cs typeface="+mn-cs"/>
        </a:defRPr>
      </a:lvl6pPr>
      <a:lvl7pPr marL="3056473" algn="l" rtl="0" eaLnBrk="1" latinLnBrk="0" hangingPunct="1">
        <a:defRPr kumimoji="0" kern="1200">
          <a:solidFill>
            <a:schemeClr val="tx1"/>
          </a:solidFill>
          <a:latin typeface="+mn-lt"/>
          <a:ea typeface="+mn-ea"/>
          <a:cs typeface="+mn-cs"/>
        </a:defRPr>
      </a:lvl7pPr>
      <a:lvl8pPr marL="3565886" algn="l" rtl="0" eaLnBrk="1" latinLnBrk="0" hangingPunct="1">
        <a:defRPr kumimoji="0" kern="1200">
          <a:solidFill>
            <a:schemeClr val="tx1"/>
          </a:solidFill>
          <a:latin typeface="+mn-lt"/>
          <a:ea typeface="+mn-ea"/>
          <a:cs typeface="+mn-cs"/>
        </a:defRPr>
      </a:lvl8pPr>
      <a:lvl9pPr marL="4075298"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6.pn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p:txBody>
          <a:bodyPr/>
          <a:lstStyle/>
          <a:p>
            <a:r>
              <a:rPr lang="en-US" dirty="0" smtClean="0"/>
              <a:t>Wayne gray</a:t>
            </a:r>
            <a:endParaRPr lang="en-US" dirty="0"/>
          </a:p>
        </p:txBody>
      </p:sp>
      <p:sp>
        <p:nvSpPr>
          <p:cNvPr id="9" name="Text Placeholder 8"/>
          <p:cNvSpPr>
            <a:spLocks noGrp="1"/>
          </p:cNvSpPr>
          <p:nvPr>
            <p:ph type="subTitle" idx="1"/>
          </p:nvPr>
        </p:nvSpPr>
        <p:spPr>
          <a:xfrm>
            <a:off x="476250" y="1718310"/>
            <a:ext cx="9304020" cy="1036320"/>
          </a:xfrm>
        </p:spPr>
        <p:txBody>
          <a:bodyPr>
            <a:normAutofit fontScale="55000" lnSpcReduction="20000"/>
          </a:bodyPr>
          <a:lstStyle/>
          <a:p>
            <a:pPr algn="ctr"/>
            <a:r>
              <a:rPr lang="en-US" sz="6000" dirty="0" smtClean="0"/>
              <a:t>Marine Corps Installations East Contracting </a:t>
            </a:r>
          </a:p>
          <a:p>
            <a:pPr algn="ctr"/>
            <a:r>
              <a:rPr lang="en-US" sz="6000" dirty="0" smtClean="0"/>
              <a:t>PR Builder</a:t>
            </a:r>
            <a:endParaRPr lang="en-US" sz="6000" dirty="0"/>
          </a:p>
        </p:txBody>
      </p:sp>
      <p:sp>
        <p:nvSpPr>
          <p:cNvPr id="5" name="Date Placeholder 4"/>
          <p:cNvSpPr>
            <a:spLocks noGrp="1"/>
          </p:cNvSpPr>
          <p:nvPr>
            <p:ph type="dt" sz="half" idx="10"/>
          </p:nvPr>
        </p:nvSpPr>
        <p:spPr/>
        <p:txBody>
          <a:bodyPr/>
          <a:lstStyle/>
          <a:p>
            <a:pPr>
              <a:defRPr/>
            </a:pPr>
            <a:fld id="{A3A4187A-14B7-4C82-8F07-D85616253894}" type="datetime1">
              <a:rPr lang="en-US" smtClean="0"/>
              <a:pPr>
                <a:defRPr/>
              </a:pPr>
              <a:t>4/3/2014</a:t>
            </a:fld>
            <a:endParaRPr lang="en-US"/>
          </a:p>
        </p:txBody>
      </p:sp>
      <p:sp>
        <p:nvSpPr>
          <p:cNvPr id="6" name="Footer Placeholder 5"/>
          <p:cNvSpPr>
            <a:spLocks noGrp="1"/>
          </p:cNvSpPr>
          <p:nvPr>
            <p:ph type="ftr" sz="quarter" idx="11"/>
          </p:nvPr>
        </p:nvSpPr>
        <p:spPr/>
        <p:txBody>
          <a:bodyPr/>
          <a:lstStyle/>
          <a:p>
            <a:pPr>
              <a:defRPr/>
            </a:pPr>
            <a:r>
              <a:rPr lang="en-US" smtClean="0"/>
              <a:t>PRBuilder Overview</a:t>
            </a:r>
            <a:endParaRPr lang="en-US" dirty="0"/>
          </a:p>
        </p:txBody>
      </p:sp>
      <p:sp>
        <p:nvSpPr>
          <p:cNvPr id="7" name="Slide Number Placeholder 6"/>
          <p:cNvSpPr>
            <a:spLocks noGrp="1"/>
          </p:cNvSpPr>
          <p:nvPr>
            <p:ph type="sldNum" sz="quarter" idx="12"/>
          </p:nvPr>
        </p:nvSpPr>
        <p:spPr/>
        <p:txBody>
          <a:bodyPr/>
          <a:lstStyle/>
          <a:p>
            <a:pPr>
              <a:defRPr/>
            </a:pPr>
            <a:fld id="{FB598364-CAC0-4460-93FD-70A563AA7E4F}" type="slidenum">
              <a:rPr lang="en-US" smtClean="0"/>
              <a:pPr>
                <a:defRPr/>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4354" name="Rectangle 2"/>
          <p:cNvSpPr>
            <a:spLocks noGrp="1" noChangeArrowheads="1"/>
          </p:cNvSpPr>
          <p:nvPr>
            <p:ph type="title"/>
          </p:nvPr>
        </p:nvSpPr>
        <p:spPr>
          <a:xfrm>
            <a:off x="331927" y="260985"/>
            <a:ext cx="9555480" cy="953414"/>
          </a:xfrm>
        </p:spPr>
        <p:txBody>
          <a:bodyPr/>
          <a:lstStyle/>
          <a:p>
            <a:pPr eaLnBrk="1" hangingPunct="1">
              <a:defRPr/>
            </a:pPr>
            <a:r>
              <a:rPr lang="en-US" dirty="0"/>
              <a:t>Document Types – PR Form</a:t>
            </a:r>
          </a:p>
        </p:txBody>
      </p:sp>
      <p:sp>
        <p:nvSpPr>
          <p:cNvPr id="483333" name="Rectangle 3"/>
          <p:cNvSpPr>
            <a:spLocks noGrp="1" noChangeArrowheads="1"/>
          </p:cNvSpPr>
          <p:nvPr>
            <p:ph sz="half" idx="1"/>
          </p:nvPr>
        </p:nvSpPr>
        <p:spPr>
          <a:xfrm>
            <a:off x="250825" y="1589090"/>
            <a:ext cx="4443413" cy="5130799"/>
          </a:xfrm>
        </p:spPr>
        <p:txBody>
          <a:bodyPr/>
          <a:lstStyle/>
          <a:p>
            <a:pPr eaLnBrk="1" hangingPunct="1">
              <a:spcBef>
                <a:spcPct val="50000"/>
              </a:spcBef>
            </a:pPr>
            <a:r>
              <a:rPr lang="en-US" sz="2100" dirty="0" smtClean="0"/>
              <a:t>PR Functionality</a:t>
            </a:r>
          </a:p>
          <a:p>
            <a:pPr lvl="1" eaLnBrk="1" hangingPunct="1">
              <a:spcBef>
                <a:spcPct val="50000"/>
              </a:spcBef>
            </a:pPr>
            <a:r>
              <a:rPr lang="en-US" sz="2000" dirty="0" smtClean="0"/>
              <a:t>Route for Review</a:t>
            </a:r>
          </a:p>
          <a:p>
            <a:pPr lvl="1" eaLnBrk="1" hangingPunct="1">
              <a:spcBef>
                <a:spcPct val="50000"/>
              </a:spcBef>
            </a:pPr>
            <a:r>
              <a:rPr lang="en-US" sz="2000" dirty="0" smtClean="0"/>
              <a:t>Route for Information</a:t>
            </a:r>
          </a:p>
          <a:p>
            <a:pPr lvl="1" eaLnBrk="1" hangingPunct="1">
              <a:spcBef>
                <a:spcPct val="50000"/>
              </a:spcBef>
            </a:pPr>
            <a:r>
              <a:rPr lang="en-US" sz="2000" dirty="0" smtClean="0"/>
              <a:t>Route for Approval</a:t>
            </a:r>
          </a:p>
          <a:p>
            <a:pPr lvl="1" eaLnBrk="1" hangingPunct="1">
              <a:spcBef>
                <a:spcPct val="50000"/>
              </a:spcBef>
            </a:pPr>
            <a:r>
              <a:rPr lang="en-US" sz="2000" dirty="0" smtClean="0"/>
              <a:t>Modification</a:t>
            </a:r>
          </a:p>
          <a:p>
            <a:pPr lvl="1" eaLnBrk="1" hangingPunct="1">
              <a:spcBef>
                <a:spcPct val="50000"/>
              </a:spcBef>
            </a:pPr>
            <a:r>
              <a:rPr lang="en-US" sz="2000" dirty="0" smtClean="0"/>
              <a:t>Subject to Availability of Funding</a:t>
            </a:r>
          </a:p>
          <a:p>
            <a:pPr lvl="1" eaLnBrk="1" hangingPunct="1">
              <a:spcBef>
                <a:spcPct val="50000"/>
              </a:spcBef>
            </a:pPr>
            <a:r>
              <a:rPr lang="en-US" sz="2000" dirty="0" smtClean="0"/>
              <a:t>Send to SABRS for Financial Validation</a:t>
            </a:r>
          </a:p>
          <a:p>
            <a:pPr lvl="1" eaLnBrk="1" hangingPunct="1">
              <a:spcBef>
                <a:spcPct val="50000"/>
              </a:spcBef>
            </a:pPr>
            <a:r>
              <a:rPr lang="en-US" sz="2000" dirty="0" smtClean="0"/>
              <a:t>Send to SPS/PD2 for contracting purposes</a:t>
            </a:r>
          </a:p>
        </p:txBody>
      </p:sp>
      <p:sp>
        <p:nvSpPr>
          <p:cNvPr id="483334" name="Rectangle 4"/>
          <p:cNvSpPr>
            <a:spLocks noGrp="1" noChangeArrowheads="1"/>
          </p:cNvSpPr>
          <p:nvPr>
            <p:ph sz="half" idx="2"/>
          </p:nvPr>
        </p:nvSpPr>
        <p:spPr>
          <a:xfrm>
            <a:off x="4778376" y="1474787"/>
            <a:ext cx="4776789" cy="6165850"/>
          </a:xfrm>
        </p:spPr>
        <p:txBody>
          <a:bodyPr/>
          <a:lstStyle/>
          <a:p>
            <a:pPr eaLnBrk="1" hangingPunct="1">
              <a:spcBef>
                <a:spcPct val="50000"/>
              </a:spcBef>
            </a:pPr>
            <a:r>
              <a:rPr lang="en-US" sz="2100" dirty="0" smtClean="0"/>
              <a:t>Functions within the PR</a:t>
            </a:r>
          </a:p>
          <a:p>
            <a:pPr lvl="1" eaLnBrk="1" hangingPunct="1">
              <a:spcBef>
                <a:spcPct val="50000"/>
              </a:spcBef>
            </a:pPr>
            <a:r>
              <a:rPr lang="en-US" sz="1800" b="1" dirty="0" smtClean="0"/>
              <a:t>Email as PDF format</a:t>
            </a:r>
            <a:endParaRPr lang="en-US" sz="2000" dirty="0" smtClean="0"/>
          </a:p>
          <a:p>
            <a:pPr lvl="1" eaLnBrk="1" hangingPunct="1">
              <a:spcBef>
                <a:spcPct val="50000"/>
              </a:spcBef>
            </a:pPr>
            <a:r>
              <a:rPr lang="en-US" sz="2000" dirty="0" smtClean="0"/>
              <a:t>Copy to create new documents </a:t>
            </a:r>
            <a:br>
              <a:rPr lang="en-US" sz="2000" dirty="0" smtClean="0"/>
            </a:br>
            <a:r>
              <a:rPr lang="en-US" sz="1600" dirty="0" smtClean="0"/>
              <a:t>(i.e. create templates, use old documents)</a:t>
            </a:r>
          </a:p>
          <a:p>
            <a:pPr lvl="1" eaLnBrk="1" hangingPunct="1">
              <a:spcBef>
                <a:spcPct val="50000"/>
              </a:spcBef>
            </a:pPr>
            <a:r>
              <a:rPr lang="en-US" sz="2000" dirty="0" smtClean="0"/>
              <a:t>Move from one cabinet to the other </a:t>
            </a:r>
          </a:p>
          <a:p>
            <a:pPr lvl="1" eaLnBrk="1" hangingPunct="1">
              <a:spcBef>
                <a:spcPct val="50000"/>
              </a:spcBef>
            </a:pPr>
            <a:r>
              <a:rPr lang="en-US" sz="2000" dirty="0" smtClean="0"/>
              <a:t>Delete if a mistake has been made </a:t>
            </a:r>
            <a:br>
              <a:rPr lang="en-US" sz="2000" dirty="0" smtClean="0"/>
            </a:br>
            <a:r>
              <a:rPr lang="en-US" sz="1600" dirty="0" smtClean="0"/>
              <a:t>(only In-process documents that were NEVER routed before</a:t>
            </a:r>
            <a:r>
              <a:rPr lang="en-US" sz="2000" dirty="0" smtClean="0"/>
              <a:t> </a:t>
            </a:r>
          </a:p>
          <a:p>
            <a:pPr lvl="1" eaLnBrk="1" hangingPunct="1">
              <a:spcBef>
                <a:spcPct val="50000"/>
              </a:spcBef>
            </a:pPr>
            <a:r>
              <a:rPr lang="en-US" sz="2000" dirty="0" smtClean="0"/>
              <a:t>Upload Attachments</a:t>
            </a:r>
          </a:p>
          <a:p>
            <a:pPr lvl="1" eaLnBrk="1" hangingPunct="1">
              <a:spcBef>
                <a:spcPct val="50000"/>
              </a:spcBef>
            </a:pPr>
            <a:r>
              <a:rPr lang="en-US" sz="2000" dirty="0" smtClean="0"/>
              <a:t>Recall Route </a:t>
            </a:r>
            <a:br>
              <a:rPr lang="en-US" sz="2000" dirty="0" smtClean="0"/>
            </a:br>
            <a:r>
              <a:rPr lang="en-US" sz="1600" dirty="0" smtClean="0"/>
              <a:t>(Routed by mistake, need to add additional information, etc.  Documents that in the SABRS system for validation cannot be recalled)</a:t>
            </a:r>
          </a:p>
          <a:p>
            <a:pPr lvl="1" eaLnBrk="1" hangingPunct="1">
              <a:spcBef>
                <a:spcPct val="50000"/>
              </a:spcBef>
            </a:pPr>
            <a:r>
              <a:rPr lang="en-US" sz="2000" dirty="0" smtClean="0"/>
              <a:t>Reroute</a:t>
            </a:r>
            <a:br>
              <a:rPr lang="en-US" sz="2000" dirty="0" smtClean="0"/>
            </a:br>
            <a:r>
              <a:rPr lang="en-US" sz="1600" dirty="0" smtClean="0"/>
              <a:t>(Disapproved documents)</a:t>
            </a:r>
          </a:p>
        </p:txBody>
      </p:sp>
      <p:sp>
        <p:nvSpPr>
          <p:cNvPr id="483329" name="Date Placeholder 4"/>
          <p:cNvSpPr>
            <a:spLocks noGrp="1"/>
          </p:cNvSpPr>
          <p:nvPr>
            <p:ph type="dt" sz="half" idx="10"/>
          </p:nvPr>
        </p:nvSpPr>
        <p:spPr>
          <a:noFill/>
        </p:spPr>
        <p:txBody>
          <a:bodyPr/>
          <a:lstStyle/>
          <a:p>
            <a:fld id="{544B476E-05EF-4420-91D7-753EBDC28089}" type="datetime1">
              <a:rPr lang="en-US" smtClean="0"/>
              <a:pPr/>
              <a:t>4/3/2014</a:t>
            </a:fld>
            <a:endParaRPr lang="en-US" smtClean="0"/>
          </a:p>
        </p:txBody>
      </p:sp>
      <p:sp>
        <p:nvSpPr>
          <p:cNvPr id="483330" name="Footer Placeholder 5"/>
          <p:cNvSpPr>
            <a:spLocks noGrp="1"/>
          </p:cNvSpPr>
          <p:nvPr>
            <p:ph type="ftr" sz="quarter" idx="11"/>
          </p:nvPr>
        </p:nvSpPr>
        <p:spPr>
          <a:noFill/>
        </p:spPr>
        <p:txBody>
          <a:bodyPr/>
          <a:lstStyle/>
          <a:p>
            <a:r>
              <a:rPr lang="en-US" dirty="0" smtClean="0"/>
              <a:t>PRBuilder Overview</a:t>
            </a:r>
          </a:p>
        </p:txBody>
      </p:sp>
      <p:sp>
        <p:nvSpPr>
          <p:cNvPr id="483331" name="Slide Number Placeholder 6"/>
          <p:cNvSpPr>
            <a:spLocks noGrp="1"/>
          </p:cNvSpPr>
          <p:nvPr>
            <p:ph type="sldNum" sz="quarter" idx="12"/>
          </p:nvPr>
        </p:nvSpPr>
        <p:spPr>
          <a:noFill/>
        </p:spPr>
        <p:txBody>
          <a:bodyPr/>
          <a:lstStyle/>
          <a:p>
            <a:fld id="{8BCCC86C-6927-419B-AFE2-FDCB16890812}" type="slidenum">
              <a:rPr lang="en-US" smtClean="0"/>
              <a:pPr/>
              <a:t>10</a:t>
            </a:fld>
            <a:endParaRPr lang="en-US"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3154" name="Rectangle 2"/>
          <p:cNvSpPr>
            <a:spLocks noGrp="1" noChangeArrowheads="1"/>
          </p:cNvSpPr>
          <p:nvPr>
            <p:ph type="title"/>
          </p:nvPr>
        </p:nvSpPr>
        <p:spPr>
          <a:xfrm>
            <a:off x="306705" y="241935"/>
            <a:ext cx="9555480" cy="949960"/>
          </a:xfrm>
        </p:spPr>
        <p:txBody>
          <a:bodyPr/>
          <a:lstStyle/>
          <a:p>
            <a:pPr eaLnBrk="1" hangingPunct="1">
              <a:defRPr/>
            </a:pPr>
            <a:r>
              <a:rPr lang="en-US" dirty="0"/>
              <a:t>Account Access	</a:t>
            </a:r>
          </a:p>
        </p:txBody>
      </p:sp>
      <p:pic>
        <p:nvPicPr>
          <p:cNvPr id="485381" name="Picture 3"/>
          <p:cNvPicPr>
            <a:picLocks noGrp="1" noChangeAspect="1" noChangeArrowheads="1"/>
          </p:cNvPicPr>
          <p:nvPr>
            <p:ph idx="1"/>
          </p:nvPr>
        </p:nvPicPr>
        <p:blipFill>
          <a:blip r:embed="rId2" cstate="print"/>
          <a:srcRect/>
          <a:stretch>
            <a:fillRect/>
          </a:stretch>
        </p:blipFill>
        <p:spPr>
          <a:xfrm>
            <a:off x="0" y="1493838"/>
            <a:ext cx="10058400" cy="5732462"/>
          </a:xfrm>
        </p:spPr>
      </p:pic>
      <p:sp>
        <p:nvSpPr>
          <p:cNvPr id="485377" name="Date Placeholder 3"/>
          <p:cNvSpPr>
            <a:spLocks noGrp="1"/>
          </p:cNvSpPr>
          <p:nvPr>
            <p:ph type="dt" sz="half" idx="10"/>
          </p:nvPr>
        </p:nvSpPr>
        <p:spPr>
          <a:noFill/>
        </p:spPr>
        <p:txBody>
          <a:bodyPr/>
          <a:lstStyle/>
          <a:p>
            <a:fld id="{E9BB3C5A-45B9-42A8-A22B-6E2D7EDE8DB8}" type="datetime1">
              <a:rPr lang="en-US" smtClean="0"/>
              <a:pPr/>
              <a:t>4/3/2014</a:t>
            </a:fld>
            <a:endParaRPr lang="en-US" smtClean="0"/>
          </a:p>
        </p:txBody>
      </p:sp>
      <p:sp>
        <p:nvSpPr>
          <p:cNvPr id="485378" name="Footer Placeholder 4"/>
          <p:cNvSpPr>
            <a:spLocks noGrp="1"/>
          </p:cNvSpPr>
          <p:nvPr>
            <p:ph type="ftr" sz="quarter" idx="11"/>
          </p:nvPr>
        </p:nvSpPr>
        <p:spPr>
          <a:noFill/>
        </p:spPr>
        <p:txBody>
          <a:bodyPr/>
          <a:lstStyle/>
          <a:p>
            <a:r>
              <a:rPr lang="en-US" dirty="0" smtClean="0"/>
              <a:t>PRBuilder Overview</a:t>
            </a:r>
          </a:p>
        </p:txBody>
      </p:sp>
      <p:sp>
        <p:nvSpPr>
          <p:cNvPr id="485379" name="Slide Number Placeholder 5"/>
          <p:cNvSpPr>
            <a:spLocks noGrp="1"/>
          </p:cNvSpPr>
          <p:nvPr>
            <p:ph type="sldNum" sz="quarter" idx="12"/>
          </p:nvPr>
        </p:nvSpPr>
        <p:spPr>
          <a:noFill/>
        </p:spPr>
        <p:txBody>
          <a:bodyPr/>
          <a:lstStyle/>
          <a:p>
            <a:fld id="{698F3F81-465D-4270-8AE7-49867DDE493F}" type="slidenum">
              <a:rPr lang="en-US" smtClean="0"/>
              <a:pPr/>
              <a:t>11</a:t>
            </a:fld>
            <a:endParaRPr lang="en-US" smtClean="0"/>
          </a:p>
        </p:txBody>
      </p:sp>
      <p:sp>
        <p:nvSpPr>
          <p:cNvPr id="433156" name="AutoShape 4"/>
          <p:cNvSpPr>
            <a:spLocks noChangeArrowheads="1"/>
          </p:cNvSpPr>
          <p:nvPr/>
        </p:nvSpPr>
        <p:spPr bwMode="auto">
          <a:xfrm>
            <a:off x="1219202" y="4413250"/>
            <a:ext cx="2178050" cy="754063"/>
          </a:xfrm>
          <a:prstGeom prst="wedgeRoundRectCallout">
            <a:avLst>
              <a:gd name="adj1" fmla="val 86370"/>
              <a:gd name="adj2" fmla="val 37157"/>
              <a:gd name="adj3" fmla="val 16667"/>
            </a:avLst>
          </a:prstGeom>
          <a:solidFill>
            <a:srgbClr val="FFFF00"/>
          </a:solidFill>
          <a:ln w="9525">
            <a:solidFill>
              <a:schemeClr val="tx1"/>
            </a:solidFill>
            <a:miter lim="800000"/>
            <a:headEnd/>
            <a:tailEnd/>
          </a:ln>
        </p:spPr>
        <p:txBody>
          <a:bodyPr lIns="91418" tIns="45710" rIns="91418" bIns="45710"/>
          <a:lstStyle/>
          <a:p>
            <a:pPr algn="ctr"/>
            <a:r>
              <a:rPr lang="en-US" sz="1200" dirty="0">
                <a:solidFill>
                  <a:srgbClr val="FF0000"/>
                </a:solidFill>
              </a:rPr>
              <a:t>Click on this </a:t>
            </a:r>
            <a:r>
              <a:rPr lang="en-US" sz="1200" dirty="0" err="1">
                <a:solidFill>
                  <a:srgbClr val="FF0000"/>
                </a:solidFill>
              </a:rPr>
              <a:t>HyperlInk</a:t>
            </a:r>
            <a:r>
              <a:rPr lang="en-US" dirty="0">
                <a:solidFill>
                  <a:srgbClr val="FF0000"/>
                </a:solidFill>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33156"/>
                                        </p:tgtEl>
                                        <p:attrNameLst>
                                          <p:attrName>style.visibility</p:attrName>
                                        </p:attrNameLst>
                                      </p:cBhvr>
                                      <p:to>
                                        <p:strVal val="visible"/>
                                      </p:to>
                                    </p:set>
                                    <p:animEffect transition="in" filter="box(in)">
                                      <p:cBhvr>
                                        <p:cTn id="7" dur="500"/>
                                        <p:tgtEl>
                                          <p:spTgt spid="43315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43315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3156" grpId="0" animBg="1"/>
      <p:bldP spid="433156"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7" name="Rectangle 3"/>
          <p:cNvSpPr>
            <a:spLocks noGrp="1" noChangeArrowheads="1"/>
          </p:cNvSpPr>
          <p:nvPr>
            <p:ph type="title"/>
          </p:nvPr>
        </p:nvSpPr>
        <p:spPr>
          <a:xfrm>
            <a:off x="838202" y="238127"/>
            <a:ext cx="8632825" cy="949325"/>
          </a:xfrm>
        </p:spPr>
        <p:txBody>
          <a:bodyPr/>
          <a:lstStyle/>
          <a:p>
            <a:pPr eaLnBrk="1" hangingPunct="1">
              <a:defRPr/>
            </a:pPr>
            <a:r>
              <a:rPr lang="en-US" dirty="0"/>
              <a:t>Account Access</a:t>
            </a:r>
          </a:p>
        </p:txBody>
      </p:sp>
      <p:sp>
        <p:nvSpPr>
          <p:cNvPr id="486406" name="Rectangle 4"/>
          <p:cNvSpPr>
            <a:spLocks noGrp="1" noChangeArrowheads="1"/>
          </p:cNvSpPr>
          <p:nvPr>
            <p:ph type="body" sz="half" idx="1"/>
          </p:nvPr>
        </p:nvSpPr>
        <p:spPr>
          <a:xfrm>
            <a:off x="4370387" y="4827587"/>
            <a:ext cx="5688013" cy="2944813"/>
          </a:xfrm>
          <a:solidFill>
            <a:schemeClr val="bg1"/>
          </a:solidFill>
        </p:spPr>
        <p:txBody>
          <a:bodyPr>
            <a:normAutofit lnSpcReduction="10000"/>
          </a:bodyPr>
          <a:lstStyle/>
          <a:p>
            <a:pPr eaLnBrk="1" hangingPunct="1">
              <a:lnSpc>
                <a:spcPct val="80000"/>
              </a:lnSpc>
              <a:spcBef>
                <a:spcPct val="50000"/>
              </a:spcBef>
            </a:pPr>
            <a:r>
              <a:rPr lang="en-US" sz="2100" dirty="0" smtClean="0"/>
              <a:t>Requirements for account registration:</a:t>
            </a:r>
          </a:p>
          <a:p>
            <a:pPr lvl="1" eaLnBrk="1" hangingPunct="1">
              <a:lnSpc>
                <a:spcPct val="80000"/>
              </a:lnSpc>
              <a:spcBef>
                <a:spcPct val="50000"/>
              </a:spcBef>
            </a:pPr>
            <a:r>
              <a:rPr lang="en-US" sz="1600" dirty="0" smtClean="0"/>
              <a:t>Access to the Internet, PR Builder is web-based</a:t>
            </a:r>
          </a:p>
          <a:p>
            <a:pPr lvl="1" eaLnBrk="1" hangingPunct="1">
              <a:lnSpc>
                <a:spcPct val="80000"/>
              </a:lnSpc>
              <a:spcBef>
                <a:spcPct val="50000"/>
              </a:spcBef>
            </a:pPr>
            <a:r>
              <a:rPr lang="en-US" sz="1600" dirty="0" smtClean="0"/>
              <a:t>Internet Explorer version 6.0 or higher.  </a:t>
            </a:r>
            <a:br>
              <a:rPr lang="en-US" sz="1600" dirty="0" smtClean="0"/>
            </a:br>
            <a:r>
              <a:rPr lang="en-US" sz="1600" dirty="0" smtClean="0"/>
              <a:t/>
            </a:r>
            <a:br>
              <a:rPr lang="en-US" sz="1600" dirty="0" smtClean="0"/>
            </a:br>
            <a:r>
              <a:rPr lang="en-US" sz="1600" i="1" dirty="0" smtClean="0"/>
              <a:t>*Netscape is not compatible with PR Builder</a:t>
            </a:r>
          </a:p>
          <a:p>
            <a:pPr lvl="1" eaLnBrk="1" hangingPunct="1">
              <a:lnSpc>
                <a:spcPct val="80000"/>
              </a:lnSpc>
              <a:spcBef>
                <a:spcPct val="50000"/>
              </a:spcBef>
            </a:pPr>
            <a:r>
              <a:rPr lang="en-US" sz="1600" dirty="0" smtClean="0"/>
              <a:t>Valid e-mail address, phone and address</a:t>
            </a:r>
          </a:p>
          <a:p>
            <a:pPr lvl="1" eaLnBrk="1" hangingPunct="1">
              <a:lnSpc>
                <a:spcPct val="80000"/>
              </a:lnSpc>
              <a:spcBef>
                <a:spcPct val="50000"/>
              </a:spcBef>
            </a:pPr>
            <a:r>
              <a:rPr lang="en-US" sz="1600" dirty="0" smtClean="0"/>
              <a:t>Valid DODAAC/UIC/RUC</a:t>
            </a:r>
          </a:p>
          <a:p>
            <a:pPr lvl="1" eaLnBrk="1" hangingPunct="1">
              <a:lnSpc>
                <a:spcPct val="80000"/>
              </a:lnSpc>
              <a:spcBef>
                <a:spcPct val="50000"/>
              </a:spcBef>
            </a:pPr>
            <a:r>
              <a:rPr lang="en-US" sz="1600" dirty="0" smtClean="0"/>
              <a:t>Choose a Username – not case sensitive</a:t>
            </a:r>
          </a:p>
          <a:p>
            <a:pPr lvl="1" eaLnBrk="1" hangingPunct="1">
              <a:lnSpc>
                <a:spcPct val="80000"/>
              </a:lnSpc>
              <a:spcBef>
                <a:spcPct val="50000"/>
              </a:spcBef>
            </a:pPr>
            <a:r>
              <a:rPr lang="en-US" sz="1600" dirty="0" smtClean="0"/>
              <a:t>Choose a Password - At least 8 character password with at least 1 number, 1 uppercase letter and 1 lowercase letter (i.e. Prbuilder1).  Passwords are case sensitive</a:t>
            </a:r>
          </a:p>
        </p:txBody>
      </p:sp>
      <p:pic>
        <p:nvPicPr>
          <p:cNvPr id="486404" name="Picture 2"/>
          <p:cNvPicPr>
            <a:picLocks noGrp="1" noChangeAspect="1" noChangeArrowheads="1"/>
          </p:cNvPicPr>
          <p:nvPr>
            <p:ph sz="half" idx="2"/>
          </p:nvPr>
        </p:nvPicPr>
        <p:blipFill>
          <a:blip r:embed="rId3" cstate="print"/>
          <a:srcRect l="9804" t="12091" r="11765" b="6863"/>
          <a:stretch>
            <a:fillRect/>
          </a:stretch>
        </p:blipFill>
        <p:spPr>
          <a:xfrm>
            <a:off x="0" y="1403350"/>
            <a:ext cx="4778375" cy="3816350"/>
          </a:xfrm>
        </p:spPr>
      </p:pic>
      <p:sp>
        <p:nvSpPr>
          <p:cNvPr id="486401" name="Date Placeholder 4"/>
          <p:cNvSpPr>
            <a:spLocks noGrp="1"/>
          </p:cNvSpPr>
          <p:nvPr>
            <p:ph type="dt" sz="half" idx="10"/>
          </p:nvPr>
        </p:nvSpPr>
        <p:spPr>
          <a:noFill/>
        </p:spPr>
        <p:txBody>
          <a:bodyPr/>
          <a:lstStyle/>
          <a:p>
            <a:fld id="{5BE66E65-CC5E-407D-BC8E-8C7821533E5F}" type="datetime1">
              <a:rPr lang="en-US" smtClean="0"/>
              <a:pPr/>
              <a:t>4/3/2014</a:t>
            </a:fld>
            <a:endParaRPr lang="en-US" smtClean="0"/>
          </a:p>
        </p:txBody>
      </p:sp>
      <p:sp>
        <p:nvSpPr>
          <p:cNvPr id="486402" name="Footer Placeholder 5"/>
          <p:cNvSpPr>
            <a:spLocks noGrp="1"/>
          </p:cNvSpPr>
          <p:nvPr>
            <p:ph type="ftr" sz="quarter" idx="12"/>
          </p:nvPr>
        </p:nvSpPr>
        <p:spPr>
          <a:noFill/>
        </p:spPr>
        <p:txBody>
          <a:bodyPr/>
          <a:lstStyle/>
          <a:p>
            <a:r>
              <a:rPr lang="en-US" dirty="0" smtClean="0"/>
              <a:t>PRBuilder Overview</a:t>
            </a:r>
          </a:p>
        </p:txBody>
      </p:sp>
      <p:sp>
        <p:nvSpPr>
          <p:cNvPr id="486403" name="Slide Number Placeholder 6"/>
          <p:cNvSpPr>
            <a:spLocks noGrp="1"/>
          </p:cNvSpPr>
          <p:nvPr>
            <p:ph type="sldNum" sz="quarter" idx="13"/>
          </p:nvPr>
        </p:nvSpPr>
        <p:spPr>
          <a:noFill/>
        </p:spPr>
        <p:txBody>
          <a:bodyPr/>
          <a:lstStyle/>
          <a:p>
            <a:fld id="{00854B3F-F4B7-4DDB-AE26-DF1305CE2E09}" type="slidenum">
              <a:rPr lang="en-US" smtClean="0"/>
              <a:pPr/>
              <a:t>12</a:t>
            </a:fld>
            <a:endParaRPr lang="en-US" smtClean="0"/>
          </a:p>
        </p:txBody>
      </p:sp>
      <p:sp>
        <p:nvSpPr>
          <p:cNvPr id="486407" name="Text Box 5"/>
          <p:cNvSpPr txBox="1">
            <a:spLocks noChangeArrowheads="1"/>
          </p:cNvSpPr>
          <p:nvPr/>
        </p:nvSpPr>
        <p:spPr bwMode="auto">
          <a:xfrm>
            <a:off x="9136063" y="7232650"/>
            <a:ext cx="419100" cy="539750"/>
          </a:xfrm>
          <a:prstGeom prst="rect">
            <a:avLst/>
          </a:prstGeom>
          <a:noFill/>
          <a:ln w="9525" algn="ctr">
            <a:noFill/>
            <a:miter lim="800000"/>
            <a:headEnd/>
            <a:tailEnd/>
          </a:ln>
        </p:spPr>
        <p:txBody>
          <a:bodyPr lIns="101858" tIns="50929" rIns="101858" bIns="50929">
            <a:spAutoFit/>
          </a:bodyPr>
          <a:lstStyle/>
          <a:p>
            <a:pPr marL="382498" indent="-382498" defTabSz="1018937">
              <a:lnSpc>
                <a:spcPct val="90000"/>
              </a:lnSpc>
              <a:spcBef>
                <a:spcPct val="50000"/>
              </a:spcBef>
              <a:buFontTx/>
              <a:buChar char="•"/>
            </a:pPr>
            <a:endParaRPr lang="en-US" sz="3100" dirty="0">
              <a:latin typeface="Arial Narrow"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555" name="Rectangle 3"/>
          <p:cNvSpPr>
            <a:spLocks noGrp="1" noChangeArrowheads="1"/>
          </p:cNvSpPr>
          <p:nvPr>
            <p:ph type="title"/>
          </p:nvPr>
        </p:nvSpPr>
        <p:spPr>
          <a:xfrm>
            <a:off x="828677" y="228602"/>
            <a:ext cx="8632825" cy="949325"/>
          </a:xfrm>
        </p:spPr>
        <p:txBody>
          <a:bodyPr/>
          <a:lstStyle/>
          <a:p>
            <a:pPr eaLnBrk="1" hangingPunct="1">
              <a:defRPr/>
            </a:pPr>
            <a:r>
              <a:rPr lang="en-US" dirty="0"/>
              <a:t>User Administration Page</a:t>
            </a:r>
          </a:p>
        </p:txBody>
      </p:sp>
      <p:sp>
        <p:nvSpPr>
          <p:cNvPr id="488454" name="Rectangle 4"/>
          <p:cNvSpPr>
            <a:spLocks noGrp="1" noChangeArrowheads="1"/>
          </p:cNvSpPr>
          <p:nvPr>
            <p:ph type="body" sz="half" idx="1"/>
          </p:nvPr>
        </p:nvSpPr>
        <p:spPr>
          <a:xfrm>
            <a:off x="5291140" y="1873250"/>
            <a:ext cx="4359275" cy="2417763"/>
          </a:xfrm>
        </p:spPr>
        <p:txBody>
          <a:bodyPr>
            <a:normAutofit lnSpcReduction="10000"/>
          </a:bodyPr>
          <a:lstStyle/>
          <a:p>
            <a:pPr eaLnBrk="1" hangingPunct="1">
              <a:lnSpc>
                <a:spcPct val="90000"/>
              </a:lnSpc>
            </a:pPr>
            <a:r>
              <a:rPr lang="en-US" altLang="zh-CN" sz="1900" dirty="0" smtClean="0">
                <a:ea typeface="宋体"/>
                <a:cs typeface="宋体"/>
              </a:rPr>
              <a:t>Primary </a:t>
            </a:r>
            <a:r>
              <a:rPr lang="en-US" altLang="zh-CN" sz="1900" dirty="0" err="1" smtClean="0">
                <a:ea typeface="宋体"/>
                <a:cs typeface="宋体"/>
              </a:rPr>
              <a:t>DoDAAC</a:t>
            </a:r>
            <a:r>
              <a:rPr lang="en-US" altLang="zh-CN" sz="1900" dirty="0" smtClean="0">
                <a:ea typeface="宋体"/>
                <a:cs typeface="宋体"/>
              </a:rPr>
              <a:t> assignment, address defaults to DODAAC address</a:t>
            </a:r>
          </a:p>
          <a:p>
            <a:pPr eaLnBrk="1" hangingPunct="1">
              <a:lnSpc>
                <a:spcPct val="90000"/>
              </a:lnSpc>
            </a:pPr>
            <a:r>
              <a:rPr lang="en-US" altLang="zh-CN" sz="1900" dirty="0" smtClean="0">
                <a:ea typeface="宋体"/>
                <a:cs typeface="宋体"/>
              </a:rPr>
              <a:t>Inactivate/Activate User (for Workflow Managers)</a:t>
            </a:r>
          </a:p>
          <a:p>
            <a:pPr eaLnBrk="1" hangingPunct="1">
              <a:lnSpc>
                <a:spcPct val="90000"/>
              </a:lnSpc>
            </a:pPr>
            <a:r>
              <a:rPr lang="en-US" altLang="zh-CN" sz="1900" dirty="0" smtClean="0">
                <a:ea typeface="宋体"/>
                <a:cs typeface="宋体"/>
              </a:rPr>
              <a:t>Assign User Roles (for Workflow Managers)</a:t>
            </a:r>
          </a:p>
          <a:p>
            <a:pPr eaLnBrk="1" hangingPunct="1">
              <a:lnSpc>
                <a:spcPct val="90000"/>
              </a:lnSpc>
            </a:pPr>
            <a:r>
              <a:rPr lang="en-US" altLang="zh-CN" sz="1900" dirty="0" smtClean="0">
                <a:ea typeface="宋体"/>
                <a:cs typeface="宋体"/>
              </a:rPr>
              <a:t>Change Passwords</a:t>
            </a:r>
          </a:p>
          <a:p>
            <a:pPr eaLnBrk="1" hangingPunct="1">
              <a:lnSpc>
                <a:spcPct val="90000"/>
              </a:lnSpc>
            </a:pPr>
            <a:r>
              <a:rPr lang="en-US" altLang="zh-CN" sz="1900" dirty="0" smtClean="0">
                <a:ea typeface="宋体"/>
                <a:cs typeface="宋体"/>
              </a:rPr>
              <a:t>Change Email Address</a:t>
            </a:r>
            <a:endParaRPr lang="en-US" sz="1900" dirty="0" smtClean="0"/>
          </a:p>
          <a:p>
            <a:pPr eaLnBrk="1" hangingPunct="1">
              <a:lnSpc>
                <a:spcPct val="90000"/>
              </a:lnSpc>
            </a:pPr>
            <a:endParaRPr lang="en-US" sz="1900" dirty="0" smtClean="0"/>
          </a:p>
        </p:txBody>
      </p:sp>
      <p:pic>
        <p:nvPicPr>
          <p:cNvPr id="488452" name="Picture 2"/>
          <p:cNvPicPr>
            <a:picLocks noGrp="1" noChangeAspect="1" noChangeArrowheads="1"/>
          </p:cNvPicPr>
          <p:nvPr>
            <p:ph sz="half" idx="2"/>
          </p:nvPr>
        </p:nvPicPr>
        <p:blipFill>
          <a:blip r:embed="rId2" cstate="print"/>
          <a:srcRect l="7843" t="14706" r="1961" b="9477"/>
          <a:stretch>
            <a:fillRect/>
          </a:stretch>
        </p:blipFill>
        <p:spPr>
          <a:xfrm>
            <a:off x="279402" y="1309690"/>
            <a:ext cx="4989513" cy="3240087"/>
          </a:xfrm>
        </p:spPr>
      </p:pic>
      <p:sp>
        <p:nvSpPr>
          <p:cNvPr id="488449" name="Date Placeholder 4"/>
          <p:cNvSpPr>
            <a:spLocks noGrp="1"/>
          </p:cNvSpPr>
          <p:nvPr>
            <p:ph type="dt" sz="half" idx="10"/>
          </p:nvPr>
        </p:nvSpPr>
        <p:spPr>
          <a:noFill/>
        </p:spPr>
        <p:txBody>
          <a:bodyPr/>
          <a:lstStyle/>
          <a:p>
            <a:fld id="{C4BD345E-81AE-4BF3-839D-90949DC6FC11}" type="datetime1">
              <a:rPr lang="en-US" smtClean="0"/>
              <a:pPr/>
              <a:t>4/3/2014</a:t>
            </a:fld>
            <a:endParaRPr lang="en-US" smtClean="0"/>
          </a:p>
        </p:txBody>
      </p:sp>
      <p:sp>
        <p:nvSpPr>
          <p:cNvPr id="488450" name="Footer Placeholder 5"/>
          <p:cNvSpPr>
            <a:spLocks noGrp="1"/>
          </p:cNvSpPr>
          <p:nvPr>
            <p:ph type="ftr" sz="quarter" idx="12"/>
          </p:nvPr>
        </p:nvSpPr>
        <p:spPr>
          <a:noFill/>
        </p:spPr>
        <p:txBody>
          <a:bodyPr/>
          <a:lstStyle/>
          <a:p>
            <a:r>
              <a:rPr lang="en-US" dirty="0" smtClean="0"/>
              <a:t>PRBuilder Overview</a:t>
            </a:r>
          </a:p>
        </p:txBody>
      </p:sp>
      <p:sp>
        <p:nvSpPr>
          <p:cNvPr id="488451" name="Slide Number Placeholder 6"/>
          <p:cNvSpPr>
            <a:spLocks noGrp="1"/>
          </p:cNvSpPr>
          <p:nvPr>
            <p:ph type="sldNum" sz="quarter" idx="13"/>
          </p:nvPr>
        </p:nvSpPr>
        <p:spPr>
          <a:noFill/>
        </p:spPr>
        <p:txBody>
          <a:bodyPr/>
          <a:lstStyle/>
          <a:p>
            <a:fld id="{827F9387-F600-43A1-9DE0-472DE543766F}" type="slidenum">
              <a:rPr lang="en-US" smtClean="0"/>
              <a:pPr/>
              <a:t>13</a:t>
            </a:fld>
            <a:endParaRPr lang="en-US" smtClean="0"/>
          </a:p>
        </p:txBody>
      </p:sp>
      <p:pic>
        <p:nvPicPr>
          <p:cNvPr id="488455" name="Picture 5"/>
          <p:cNvPicPr>
            <a:picLocks noChangeAspect="1" noChangeArrowheads="1"/>
          </p:cNvPicPr>
          <p:nvPr/>
        </p:nvPicPr>
        <p:blipFill>
          <a:blip r:embed="rId3" cstate="print"/>
          <a:srcRect l="961" t="41539" r="21155" b="7692"/>
          <a:stretch>
            <a:fillRect/>
          </a:stretch>
        </p:blipFill>
        <p:spPr bwMode="auto">
          <a:xfrm>
            <a:off x="1228727" y="4506913"/>
            <a:ext cx="6789738" cy="28495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579" name="Rectangle 3"/>
          <p:cNvSpPr>
            <a:spLocks noGrp="1" noChangeArrowheads="1"/>
          </p:cNvSpPr>
          <p:nvPr>
            <p:ph type="title"/>
          </p:nvPr>
        </p:nvSpPr>
        <p:spPr>
          <a:xfrm>
            <a:off x="828677" y="238127"/>
            <a:ext cx="8632825" cy="949325"/>
          </a:xfrm>
        </p:spPr>
        <p:txBody>
          <a:bodyPr/>
          <a:lstStyle/>
          <a:p>
            <a:pPr eaLnBrk="1" hangingPunct="1">
              <a:defRPr/>
            </a:pPr>
            <a:r>
              <a:rPr lang="en-US" dirty="0"/>
              <a:t>Workflow Administration</a:t>
            </a:r>
          </a:p>
        </p:txBody>
      </p:sp>
      <p:sp>
        <p:nvSpPr>
          <p:cNvPr id="489480" name="Rectangle 6"/>
          <p:cNvSpPr>
            <a:spLocks noGrp="1" noChangeArrowheads="1"/>
          </p:cNvSpPr>
          <p:nvPr>
            <p:ph type="body" sz="half" idx="1"/>
          </p:nvPr>
        </p:nvSpPr>
        <p:spPr>
          <a:xfrm>
            <a:off x="168276" y="1812925"/>
            <a:ext cx="4776789" cy="2505075"/>
          </a:xfrm>
        </p:spPr>
        <p:txBody>
          <a:bodyPr>
            <a:normAutofit/>
          </a:bodyPr>
          <a:lstStyle/>
          <a:p>
            <a:pPr eaLnBrk="1" hangingPunct="1">
              <a:lnSpc>
                <a:spcPct val="120000"/>
              </a:lnSpc>
            </a:pPr>
            <a:r>
              <a:rPr lang="en-US" altLang="zh-CN" sz="1700" dirty="0" smtClean="0">
                <a:ea typeface="宋体"/>
                <a:cs typeface="宋体"/>
              </a:rPr>
              <a:t>Workflow Administration</a:t>
            </a:r>
          </a:p>
          <a:p>
            <a:pPr lvl="1" eaLnBrk="1" hangingPunct="1">
              <a:lnSpc>
                <a:spcPct val="120000"/>
              </a:lnSpc>
            </a:pPr>
            <a:r>
              <a:rPr lang="en-US" altLang="zh-CN" sz="1400" b="1" dirty="0" smtClean="0">
                <a:ea typeface="宋体"/>
                <a:cs typeface="宋体"/>
              </a:rPr>
              <a:t>“Contract Compliance Dept.” </a:t>
            </a:r>
            <a:r>
              <a:rPr lang="en-US" altLang="zh-CN" sz="1400" dirty="0" smtClean="0">
                <a:ea typeface="宋体"/>
                <a:cs typeface="宋体"/>
              </a:rPr>
              <a:t>is a system that approves or disapproves your purchase request.</a:t>
            </a:r>
          </a:p>
          <a:p>
            <a:pPr lvl="1">
              <a:lnSpc>
                <a:spcPct val="120000"/>
              </a:lnSpc>
            </a:pPr>
            <a:r>
              <a:rPr lang="en-US" altLang="zh-CN" sz="1400" b="1" dirty="0" smtClean="0">
                <a:latin typeface="Arial Narrow" pitchFamily="34" charset="0"/>
                <a:ea typeface="宋体"/>
                <a:cs typeface="宋体"/>
              </a:rPr>
              <a:t>“</a:t>
            </a:r>
            <a:r>
              <a:rPr lang="en-US" altLang="zh-CN" sz="1400" b="1" dirty="0" smtClean="0">
                <a:ea typeface="宋体"/>
                <a:cs typeface="宋体"/>
              </a:rPr>
              <a:t>SABRS</a:t>
            </a:r>
            <a:r>
              <a:rPr lang="en-US" altLang="zh-CN" sz="1400" b="1" dirty="0" smtClean="0">
                <a:latin typeface="Arial Narrow" pitchFamily="34" charset="0"/>
                <a:ea typeface="宋体"/>
                <a:cs typeface="宋体"/>
              </a:rPr>
              <a:t>”</a:t>
            </a:r>
            <a:r>
              <a:rPr lang="en-US" altLang="zh-CN" sz="1400" dirty="0" smtClean="0">
                <a:ea typeface="宋体"/>
                <a:cs typeface="宋体"/>
              </a:rPr>
              <a:t> is a system user that must be added within the workflow</a:t>
            </a:r>
          </a:p>
          <a:p>
            <a:pPr lvl="1" eaLnBrk="1" hangingPunct="1">
              <a:lnSpc>
                <a:spcPct val="120000"/>
              </a:lnSpc>
            </a:pPr>
            <a:r>
              <a:rPr lang="en-US" altLang="zh-CN" sz="1400" b="1" dirty="0" smtClean="0">
                <a:latin typeface="Arial Narrow" pitchFamily="34" charset="0"/>
                <a:ea typeface="宋体"/>
                <a:cs typeface="宋体"/>
              </a:rPr>
              <a:t>“</a:t>
            </a:r>
            <a:r>
              <a:rPr lang="en-US" altLang="zh-CN" sz="1400" b="1" dirty="0" smtClean="0">
                <a:ea typeface="宋体"/>
                <a:cs typeface="宋体"/>
              </a:rPr>
              <a:t>SPS</a:t>
            </a:r>
            <a:r>
              <a:rPr lang="en-US" altLang="zh-CN" sz="1400" b="1" dirty="0" smtClean="0">
                <a:latin typeface="Arial Narrow" pitchFamily="34" charset="0"/>
                <a:ea typeface="宋体"/>
                <a:cs typeface="宋体"/>
              </a:rPr>
              <a:t>”</a:t>
            </a:r>
            <a:r>
              <a:rPr lang="en-US" altLang="zh-CN" sz="1400" dirty="0" smtClean="0">
                <a:ea typeface="宋体"/>
                <a:cs typeface="宋体"/>
              </a:rPr>
              <a:t> is a system user and must be added as the final approver to any new SPS compatible workflow. </a:t>
            </a:r>
          </a:p>
        </p:txBody>
      </p:sp>
      <p:pic>
        <p:nvPicPr>
          <p:cNvPr id="489476" name="Picture 2"/>
          <p:cNvPicPr>
            <a:picLocks noGrp="1" noChangeAspect="1" noChangeArrowheads="1"/>
          </p:cNvPicPr>
          <p:nvPr>
            <p:ph sz="half" idx="2"/>
          </p:nvPr>
        </p:nvPicPr>
        <p:blipFill>
          <a:blip r:embed="rId2" cstate="print"/>
          <a:srcRect l="33163" t="26144" r="19376" b="8496"/>
          <a:stretch>
            <a:fillRect/>
          </a:stretch>
        </p:blipFill>
        <p:spPr>
          <a:xfrm>
            <a:off x="4821239" y="1552577"/>
            <a:ext cx="4572000" cy="5010150"/>
          </a:xfrm>
        </p:spPr>
      </p:pic>
      <p:sp>
        <p:nvSpPr>
          <p:cNvPr id="489473" name="Date Placeholder 4"/>
          <p:cNvSpPr>
            <a:spLocks noGrp="1"/>
          </p:cNvSpPr>
          <p:nvPr>
            <p:ph type="dt" sz="half" idx="10"/>
          </p:nvPr>
        </p:nvSpPr>
        <p:spPr>
          <a:noFill/>
        </p:spPr>
        <p:txBody>
          <a:bodyPr/>
          <a:lstStyle/>
          <a:p>
            <a:fld id="{85A478DE-120F-4EDF-B97D-5E75F7F42B3F}" type="datetime1">
              <a:rPr lang="en-US" smtClean="0"/>
              <a:pPr/>
              <a:t>4/3/2014</a:t>
            </a:fld>
            <a:endParaRPr lang="en-US" smtClean="0"/>
          </a:p>
        </p:txBody>
      </p:sp>
      <p:sp>
        <p:nvSpPr>
          <p:cNvPr id="489474" name="Footer Placeholder 5"/>
          <p:cNvSpPr>
            <a:spLocks noGrp="1"/>
          </p:cNvSpPr>
          <p:nvPr>
            <p:ph type="ftr" sz="quarter" idx="12"/>
          </p:nvPr>
        </p:nvSpPr>
        <p:spPr>
          <a:noFill/>
        </p:spPr>
        <p:txBody>
          <a:bodyPr/>
          <a:lstStyle/>
          <a:p>
            <a:r>
              <a:rPr lang="en-US" dirty="0" smtClean="0"/>
              <a:t>PRBuilder Overview</a:t>
            </a:r>
          </a:p>
        </p:txBody>
      </p:sp>
      <p:sp>
        <p:nvSpPr>
          <p:cNvPr id="489475" name="Slide Number Placeholder 6"/>
          <p:cNvSpPr>
            <a:spLocks noGrp="1"/>
          </p:cNvSpPr>
          <p:nvPr>
            <p:ph type="sldNum" sz="quarter" idx="13"/>
          </p:nvPr>
        </p:nvSpPr>
        <p:spPr>
          <a:noFill/>
        </p:spPr>
        <p:txBody>
          <a:bodyPr/>
          <a:lstStyle/>
          <a:p>
            <a:fld id="{16597411-67D6-400C-9D14-52F889EA95D1}" type="slidenum">
              <a:rPr lang="en-US" smtClean="0"/>
              <a:pPr/>
              <a:t>14</a:t>
            </a:fld>
            <a:endParaRPr lang="en-US" smtClean="0"/>
          </a:p>
        </p:txBody>
      </p:sp>
      <p:sp>
        <p:nvSpPr>
          <p:cNvPr id="489478" name="Line 4"/>
          <p:cNvSpPr>
            <a:spLocks noChangeShapeType="1"/>
          </p:cNvSpPr>
          <p:nvPr/>
        </p:nvSpPr>
        <p:spPr bwMode="auto">
          <a:xfrm>
            <a:off x="4022727" y="2676528"/>
            <a:ext cx="2368548" cy="361948"/>
          </a:xfrm>
          <a:prstGeom prst="line">
            <a:avLst/>
          </a:prstGeom>
          <a:noFill/>
          <a:ln w="12700">
            <a:solidFill>
              <a:srgbClr val="FF0000"/>
            </a:solidFill>
            <a:round/>
            <a:headEnd/>
            <a:tailEnd type="triangle" w="med" len="med"/>
          </a:ln>
        </p:spPr>
        <p:txBody>
          <a:bodyPr lIns="91418" tIns="45710" rIns="91418" bIns="45710"/>
          <a:lstStyle/>
          <a:p>
            <a:endParaRPr lang="en-US"/>
          </a:p>
        </p:txBody>
      </p:sp>
      <p:sp>
        <p:nvSpPr>
          <p:cNvPr id="489479" name="Line 5"/>
          <p:cNvSpPr>
            <a:spLocks noChangeShapeType="1"/>
          </p:cNvSpPr>
          <p:nvPr/>
        </p:nvSpPr>
        <p:spPr bwMode="auto">
          <a:xfrm>
            <a:off x="4610100" y="3627438"/>
            <a:ext cx="1800225" cy="134937"/>
          </a:xfrm>
          <a:prstGeom prst="line">
            <a:avLst/>
          </a:prstGeom>
          <a:noFill/>
          <a:ln w="12700">
            <a:solidFill>
              <a:srgbClr val="FF0000"/>
            </a:solidFill>
            <a:round/>
            <a:headEnd/>
            <a:tailEnd type="triangle" w="med" len="med"/>
          </a:ln>
        </p:spPr>
        <p:txBody>
          <a:bodyPr lIns="91418" tIns="45710" rIns="91418" bIns="45710"/>
          <a:lstStyle/>
          <a:p>
            <a:endParaRPr lang="en-US"/>
          </a:p>
        </p:txBody>
      </p:sp>
      <p:sp>
        <p:nvSpPr>
          <p:cNvPr id="489481" name="Line 10"/>
          <p:cNvSpPr>
            <a:spLocks noChangeShapeType="1"/>
          </p:cNvSpPr>
          <p:nvPr/>
        </p:nvSpPr>
        <p:spPr bwMode="auto">
          <a:xfrm>
            <a:off x="4095752" y="2962276"/>
            <a:ext cx="2314573" cy="600074"/>
          </a:xfrm>
          <a:prstGeom prst="line">
            <a:avLst/>
          </a:prstGeom>
          <a:noFill/>
          <a:ln w="9525">
            <a:solidFill>
              <a:schemeClr val="tx1"/>
            </a:solidFill>
            <a:round/>
            <a:headEnd/>
            <a:tailEnd type="triangle" w="med" len="med"/>
          </a:ln>
        </p:spPr>
        <p:txBody>
          <a:bodyPr lIns="91418" tIns="45710" rIns="91418" bIns="45710"/>
          <a:lstStyle/>
          <a:p>
            <a:endParaRPr lang="en-US"/>
          </a:p>
        </p:txBody>
      </p:sp>
      <p:sp>
        <p:nvSpPr>
          <p:cNvPr id="489482" name="Text Box 11"/>
          <p:cNvSpPr txBox="1">
            <a:spLocks noChangeArrowheads="1"/>
          </p:cNvSpPr>
          <p:nvPr/>
        </p:nvSpPr>
        <p:spPr bwMode="auto">
          <a:xfrm>
            <a:off x="6486527" y="2724150"/>
            <a:ext cx="971550" cy="1408058"/>
          </a:xfrm>
          <a:prstGeom prst="rect">
            <a:avLst/>
          </a:prstGeom>
          <a:solidFill>
            <a:schemeClr val="bg1"/>
          </a:solidFill>
          <a:ln w="9525">
            <a:noFill/>
            <a:miter lim="800000"/>
            <a:headEnd/>
            <a:tailEnd/>
          </a:ln>
        </p:spPr>
        <p:txBody>
          <a:bodyPr lIns="91418" tIns="45710" rIns="91418" bIns="45710">
            <a:spAutoFit/>
          </a:bodyPr>
          <a:lstStyle/>
          <a:p>
            <a:pPr>
              <a:spcBef>
                <a:spcPct val="50000"/>
              </a:spcBef>
            </a:pPr>
            <a:r>
              <a:rPr lang="en-US" b="1" dirty="0"/>
              <a:t>LCpl </a:t>
            </a:r>
            <a:r>
              <a:rPr lang="en-US" b="1" dirty="0" smtClean="0"/>
              <a:t>Joe</a:t>
            </a:r>
          </a:p>
          <a:p>
            <a:pPr>
              <a:spcBef>
                <a:spcPct val="50000"/>
              </a:spcBef>
            </a:pPr>
            <a:r>
              <a:rPr lang="en-US" b="1" dirty="0" smtClean="0"/>
              <a:t>Contract </a:t>
            </a:r>
            <a:r>
              <a:rPr lang="en-US" b="1" dirty="0" smtClean="0"/>
              <a:t>Compliance</a:t>
            </a:r>
            <a:endParaRPr lang="en-US" b="1" dirty="0"/>
          </a:p>
          <a:p>
            <a:pPr>
              <a:spcBef>
                <a:spcPct val="50000"/>
              </a:spcBef>
            </a:pPr>
            <a:r>
              <a:rPr lang="en-US" b="1" dirty="0"/>
              <a:t>SSgt Hardcore</a:t>
            </a:r>
          </a:p>
          <a:p>
            <a:pPr>
              <a:spcBef>
                <a:spcPct val="50000"/>
              </a:spcBef>
            </a:pPr>
            <a:r>
              <a:rPr lang="en-US" b="1" dirty="0"/>
              <a:t>SABRS</a:t>
            </a:r>
          </a:p>
          <a:p>
            <a:pPr>
              <a:spcBef>
                <a:spcPct val="50000"/>
              </a:spcBef>
            </a:pPr>
            <a:r>
              <a:rPr lang="en-US" b="1" dirty="0" smtClean="0"/>
              <a:t>SPS</a:t>
            </a:r>
            <a:endParaRPr lang="en-US" b="1" dirty="0"/>
          </a:p>
          <a:p>
            <a:pPr>
              <a:spcBef>
                <a:spcPct val="50000"/>
              </a:spcBef>
            </a:pPr>
            <a:endParaRPr lang="en-US" b="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26" name="Rectangle 2"/>
          <p:cNvSpPr>
            <a:spLocks noGrp="1" noChangeArrowheads="1"/>
          </p:cNvSpPr>
          <p:nvPr>
            <p:ph type="title"/>
          </p:nvPr>
        </p:nvSpPr>
        <p:spPr>
          <a:xfrm>
            <a:off x="838202" y="209552"/>
            <a:ext cx="8632825" cy="949325"/>
          </a:xfrm>
        </p:spPr>
        <p:txBody>
          <a:bodyPr/>
          <a:lstStyle/>
          <a:p>
            <a:pPr eaLnBrk="1" hangingPunct="1">
              <a:defRPr/>
            </a:pPr>
            <a:r>
              <a:rPr lang="en-US" dirty="0"/>
              <a:t>FIP Administration</a:t>
            </a:r>
          </a:p>
        </p:txBody>
      </p:sp>
      <p:sp>
        <p:nvSpPr>
          <p:cNvPr id="490502" name="Rectangle 3"/>
          <p:cNvSpPr>
            <a:spLocks noGrp="1" noChangeArrowheads="1"/>
          </p:cNvSpPr>
          <p:nvPr>
            <p:ph type="body" sz="half" idx="1"/>
          </p:nvPr>
        </p:nvSpPr>
        <p:spPr>
          <a:xfrm>
            <a:off x="503240" y="1774825"/>
            <a:ext cx="9261475" cy="1417638"/>
          </a:xfrm>
        </p:spPr>
        <p:txBody>
          <a:bodyPr/>
          <a:lstStyle/>
          <a:p>
            <a:pPr eaLnBrk="1" hangingPunct="1"/>
            <a:r>
              <a:rPr lang="en-US" sz="2100" dirty="0" smtClean="0"/>
              <a:t>Fiscal User/Financial Approver/FHAO User Roles</a:t>
            </a:r>
          </a:p>
          <a:p>
            <a:pPr lvl="1" eaLnBrk="1" hangingPunct="1"/>
            <a:r>
              <a:rPr lang="en-US" altLang="zh-CN" sz="1800" dirty="0" smtClean="0">
                <a:ea typeface="宋体"/>
                <a:cs typeface="宋体"/>
              </a:rPr>
              <a:t>FIP Profile and FIP Account Administration are combined in one page</a:t>
            </a:r>
          </a:p>
          <a:p>
            <a:pPr lvl="1" eaLnBrk="1" hangingPunct="1"/>
            <a:r>
              <a:rPr lang="en-US" altLang="zh-CN" sz="1800" dirty="0" smtClean="0">
                <a:ea typeface="宋体"/>
                <a:cs typeface="宋体"/>
              </a:rPr>
              <a:t>FIP Accounts can be labeled for easy identification</a:t>
            </a:r>
            <a:endParaRPr lang="en-US" sz="1800" dirty="0" smtClean="0"/>
          </a:p>
        </p:txBody>
      </p:sp>
      <p:pic>
        <p:nvPicPr>
          <p:cNvPr id="490503" name="Picture 5"/>
          <p:cNvPicPr>
            <a:picLocks noGrp="1" noChangeAspect="1" noChangeArrowheads="1"/>
          </p:cNvPicPr>
          <p:nvPr>
            <p:ph sz="quarter" idx="2"/>
          </p:nvPr>
        </p:nvPicPr>
        <p:blipFill>
          <a:blip r:embed="rId2" cstate="print"/>
          <a:srcRect l="13095" t="38783" r="5952" b="33333"/>
          <a:stretch>
            <a:fillRect/>
          </a:stretch>
        </p:blipFill>
        <p:spPr>
          <a:xfrm>
            <a:off x="2879727" y="5568951"/>
            <a:ext cx="6370638" cy="1695450"/>
          </a:xfrm>
        </p:spPr>
      </p:pic>
      <p:pic>
        <p:nvPicPr>
          <p:cNvPr id="490500" name="Picture 4"/>
          <p:cNvPicPr>
            <a:picLocks noGrp="1" noChangeAspect="1" noChangeArrowheads="1"/>
          </p:cNvPicPr>
          <p:nvPr>
            <p:ph sz="quarter" idx="3"/>
          </p:nvPr>
        </p:nvPicPr>
        <p:blipFill>
          <a:blip r:embed="rId3" cstate="print"/>
          <a:srcRect l="13792" t="29884" r="5173" b="21840"/>
          <a:stretch>
            <a:fillRect/>
          </a:stretch>
        </p:blipFill>
        <p:spPr>
          <a:xfrm>
            <a:off x="419102" y="2951163"/>
            <a:ext cx="6537325" cy="3009900"/>
          </a:xfrm>
        </p:spPr>
      </p:pic>
      <p:sp>
        <p:nvSpPr>
          <p:cNvPr id="490497" name="Date Placeholder 5"/>
          <p:cNvSpPr>
            <a:spLocks noGrp="1"/>
          </p:cNvSpPr>
          <p:nvPr>
            <p:ph type="dt" sz="half" idx="10"/>
          </p:nvPr>
        </p:nvSpPr>
        <p:spPr>
          <a:noFill/>
        </p:spPr>
        <p:txBody>
          <a:bodyPr/>
          <a:lstStyle/>
          <a:p>
            <a:fld id="{CE857F4D-DB05-4D9A-9ED1-0C99F9345A91}" type="datetime1">
              <a:rPr lang="en-US" smtClean="0"/>
              <a:pPr/>
              <a:t>4/3/2014</a:t>
            </a:fld>
            <a:endParaRPr lang="en-US" smtClean="0"/>
          </a:p>
        </p:txBody>
      </p:sp>
      <p:sp>
        <p:nvSpPr>
          <p:cNvPr id="490498" name="Footer Placeholder 6"/>
          <p:cNvSpPr>
            <a:spLocks noGrp="1"/>
          </p:cNvSpPr>
          <p:nvPr>
            <p:ph type="ftr" sz="quarter" idx="12"/>
          </p:nvPr>
        </p:nvSpPr>
        <p:spPr>
          <a:noFill/>
        </p:spPr>
        <p:txBody>
          <a:bodyPr/>
          <a:lstStyle/>
          <a:p>
            <a:r>
              <a:rPr lang="en-US" dirty="0" smtClean="0"/>
              <a:t>PRBuilder Overview</a:t>
            </a:r>
          </a:p>
        </p:txBody>
      </p:sp>
      <p:sp>
        <p:nvSpPr>
          <p:cNvPr id="490499" name="Slide Number Placeholder 7"/>
          <p:cNvSpPr>
            <a:spLocks noGrp="1"/>
          </p:cNvSpPr>
          <p:nvPr>
            <p:ph type="sldNum" sz="quarter" idx="13"/>
          </p:nvPr>
        </p:nvSpPr>
        <p:spPr>
          <a:noFill/>
        </p:spPr>
        <p:txBody>
          <a:bodyPr/>
          <a:lstStyle/>
          <a:p>
            <a:fld id="{D5496092-442F-4E6B-A9C1-2D89ECB76A21}" type="slidenum">
              <a:rPr lang="en-US" smtClean="0"/>
              <a:pPr/>
              <a:t>15</a:t>
            </a:fld>
            <a:endParaRPr lang="en-US"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02" name="Rectangle 2"/>
          <p:cNvSpPr>
            <a:spLocks noGrp="1" noChangeArrowheads="1"/>
          </p:cNvSpPr>
          <p:nvPr>
            <p:ph type="title"/>
          </p:nvPr>
        </p:nvSpPr>
        <p:spPr>
          <a:xfrm>
            <a:off x="838202" y="228602"/>
            <a:ext cx="8632825" cy="949325"/>
          </a:xfrm>
        </p:spPr>
        <p:txBody>
          <a:bodyPr/>
          <a:lstStyle/>
          <a:p>
            <a:pPr eaLnBrk="1" hangingPunct="1">
              <a:defRPr/>
            </a:pPr>
            <a:r>
              <a:rPr lang="en-US" dirty="0"/>
              <a:t>Address Book</a:t>
            </a:r>
          </a:p>
        </p:txBody>
      </p:sp>
      <p:sp>
        <p:nvSpPr>
          <p:cNvPr id="491526" name="Rectangle 3"/>
          <p:cNvSpPr>
            <a:spLocks noGrp="1" noChangeArrowheads="1"/>
          </p:cNvSpPr>
          <p:nvPr>
            <p:ph type="body" sz="half" idx="1"/>
          </p:nvPr>
        </p:nvSpPr>
        <p:spPr>
          <a:xfrm>
            <a:off x="512765" y="1893890"/>
            <a:ext cx="4546600" cy="2092325"/>
          </a:xfrm>
        </p:spPr>
        <p:txBody>
          <a:bodyPr/>
          <a:lstStyle/>
          <a:p>
            <a:pPr eaLnBrk="1" hangingPunct="1"/>
            <a:r>
              <a:rPr lang="en-US" sz="1900" dirty="0" smtClean="0"/>
              <a:t>Shipping Addresses - DODAAC addresses from the </a:t>
            </a:r>
            <a:r>
              <a:rPr lang="en-US" altLang="zh-CN" sz="1900" dirty="0" smtClean="0">
                <a:ea typeface="宋体"/>
                <a:cs typeface="宋体"/>
              </a:rPr>
              <a:t>DAASC database</a:t>
            </a:r>
          </a:p>
          <a:p>
            <a:pPr eaLnBrk="1" hangingPunct="1"/>
            <a:r>
              <a:rPr lang="en-US" altLang="zh-CN" sz="1900" dirty="0" smtClean="0">
                <a:ea typeface="宋体"/>
                <a:cs typeface="宋体"/>
              </a:rPr>
              <a:t>Recommended Sources of Supply - Vendor addresses (Recommended Sources of Supply) from the CCR database</a:t>
            </a:r>
            <a:endParaRPr lang="en-US" sz="1900" dirty="0" smtClean="0"/>
          </a:p>
        </p:txBody>
      </p:sp>
      <p:pic>
        <p:nvPicPr>
          <p:cNvPr id="491527" name="Picture 4"/>
          <p:cNvPicPr>
            <a:picLocks noGrp="1" noChangeAspect="1" noChangeArrowheads="1"/>
          </p:cNvPicPr>
          <p:nvPr>
            <p:ph sz="quarter" idx="2"/>
          </p:nvPr>
        </p:nvPicPr>
        <p:blipFill>
          <a:blip r:embed="rId2" cstate="print"/>
          <a:srcRect l="9709" t="19048" r="10715" b="19804"/>
          <a:stretch>
            <a:fillRect/>
          </a:stretch>
        </p:blipFill>
        <p:spPr>
          <a:xfrm>
            <a:off x="4829175" y="1573215"/>
            <a:ext cx="4945063" cy="2936875"/>
          </a:xfrm>
        </p:spPr>
      </p:pic>
      <p:pic>
        <p:nvPicPr>
          <p:cNvPr id="491524" name="Picture 5"/>
          <p:cNvPicPr>
            <a:picLocks noGrp="1" noChangeAspect="1" noChangeArrowheads="1"/>
          </p:cNvPicPr>
          <p:nvPr>
            <p:ph sz="quarter" idx="3"/>
          </p:nvPr>
        </p:nvPicPr>
        <p:blipFill>
          <a:blip r:embed="rId3" cstate="print"/>
          <a:srcRect l="8333" t="11111" r="8333" b="19518"/>
          <a:stretch>
            <a:fillRect/>
          </a:stretch>
        </p:blipFill>
        <p:spPr>
          <a:xfrm>
            <a:off x="371476" y="4033840"/>
            <a:ext cx="4984750" cy="3206750"/>
          </a:xfrm>
        </p:spPr>
      </p:pic>
      <p:sp>
        <p:nvSpPr>
          <p:cNvPr id="491521" name="Date Placeholder 5"/>
          <p:cNvSpPr>
            <a:spLocks noGrp="1"/>
          </p:cNvSpPr>
          <p:nvPr>
            <p:ph type="dt" sz="half" idx="10"/>
          </p:nvPr>
        </p:nvSpPr>
        <p:spPr>
          <a:noFill/>
        </p:spPr>
        <p:txBody>
          <a:bodyPr/>
          <a:lstStyle/>
          <a:p>
            <a:fld id="{29A9CFB2-A70F-42D7-8C94-E9439D6E654F}" type="datetime1">
              <a:rPr lang="en-US" smtClean="0"/>
              <a:pPr/>
              <a:t>4/3/2014</a:t>
            </a:fld>
            <a:endParaRPr lang="en-US" smtClean="0"/>
          </a:p>
        </p:txBody>
      </p:sp>
      <p:sp>
        <p:nvSpPr>
          <p:cNvPr id="491522" name="Footer Placeholder 6"/>
          <p:cNvSpPr>
            <a:spLocks noGrp="1"/>
          </p:cNvSpPr>
          <p:nvPr>
            <p:ph type="ftr" sz="quarter" idx="12"/>
          </p:nvPr>
        </p:nvSpPr>
        <p:spPr>
          <a:noFill/>
        </p:spPr>
        <p:txBody>
          <a:bodyPr/>
          <a:lstStyle/>
          <a:p>
            <a:r>
              <a:rPr lang="en-US" dirty="0" smtClean="0"/>
              <a:t>PRBuilder Overview</a:t>
            </a:r>
          </a:p>
        </p:txBody>
      </p:sp>
      <p:sp>
        <p:nvSpPr>
          <p:cNvPr id="491523" name="Slide Number Placeholder 7"/>
          <p:cNvSpPr>
            <a:spLocks noGrp="1"/>
          </p:cNvSpPr>
          <p:nvPr>
            <p:ph type="sldNum" sz="quarter" idx="13"/>
          </p:nvPr>
        </p:nvSpPr>
        <p:spPr>
          <a:noFill/>
        </p:spPr>
        <p:txBody>
          <a:bodyPr/>
          <a:lstStyle/>
          <a:p>
            <a:fld id="{FD166708-9A78-45E5-A550-7538A5A43CA6}" type="slidenum">
              <a:rPr lang="en-US" smtClean="0"/>
              <a:pPr/>
              <a:t>16</a:t>
            </a:fld>
            <a:endParaRPr lang="en-US"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50" name="Rectangle 2"/>
          <p:cNvSpPr>
            <a:spLocks noGrp="1" noChangeArrowheads="1"/>
          </p:cNvSpPr>
          <p:nvPr>
            <p:ph type="title"/>
          </p:nvPr>
        </p:nvSpPr>
        <p:spPr>
          <a:xfrm>
            <a:off x="847727" y="238127"/>
            <a:ext cx="8632825" cy="949325"/>
          </a:xfrm>
        </p:spPr>
        <p:txBody>
          <a:bodyPr/>
          <a:lstStyle/>
          <a:p>
            <a:pPr eaLnBrk="1" hangingPunct="1">
              <a:defRPr/>
            </a:pPr>
            <a:r>
              <a:rPr lang="en-US" dirty="0"/>
              <a:t>Cabinets</a:t>
            </a:r>
          </a:p>
        </p:txBody>
      </p:sp>
      <p:sp>
        <p:nvSpPr>
          <p:cNvPr id="492549" name="Rectangle 3"/>
          <p:cNvSpPr>
            <a:spLocks noGrp="1" noChangeArrowheads="1"/>
          </p:cNvSpPr>
          <p:nvPr>
            <p:ph type="body" sz="half" idx="1"/>
          </p:nvPr>
        </p:nvSpPr>
        <p:spPr>
          <a:xfrm>
            <a:off x="503240" y="1595440"/>
            <a:ext cx="9136062" cy="3367087"/>
          </a:xfrm>
        </p:spPr>
        <p:txBody>
          <a:bodyPr/>
          <a:lstStyle/>
          <a:p>
            <a:pPr eaLnBrk="1" hangingPunct="1"/>
            <a:r>
              <a:rPr lang="en-US" altLang="zh-CN" sz="1900" dirty="0" smtClean="0">
                <a:ea typeface="宋体"/>
                <a:cs typeface="宋体"/>
              </a:rPr>
              <a:t>System cabinets (Inbox, Approved Archive, Disapproved Archive, SAF) are now accessible through the menu item </a:t>
            </a:r>
            <a:r>
              <a:rPr lang="en-US" altLang="zh-CN" sz="1900" dirty="0" smtClean="0">
                <a:latin typeface="Arial Narrow" pitchFamily="34" charset="0"/>
                <a:ea typeface="宋体"/>
                <a:cs typeface="宋体"/>
              </a:rPr>
              <a:t>“</a:t>
            </a:r>
            <a:r>
              <a:rPr lang="en-US" altLang="zh-CN" sz="1900" dirty="0" smtClean="0">
                <a:ea typeface="宋体"/>
                <a:cs typeface="宋体"/>
              </a:rPr>
              <a:t>Cabinets</a:t>
            </a:r>
            <a:r>
              <a:rPr lang="en-US" altLang="zh-CN" sz="1900" dirty="0" smtClean="0">
                <a:latin typeface="Arial Narrow" pitchFamily="34" charset="0"/>
                <a:ea typeface="宋体"/>
                <a:cs typeface="宋体"/>
              </a:rPr>
              <a:t>”</a:t>
            </a:r>
            <a:r>
              <a:rPr lang="en-US" altLang="zh-CN" sz="1900" dirty="0" smtClean="0">
                <a:ea typeface="宋体"/>
                <a:cs typeface="宋体"/>
              </a:rPr>
              <a:t>.</a:t>
            </a:r>
          </a:p>
          <a:p>
            <a:pPr eaLnBrk="1" hangingPunct="1"/>
            <a:r>
              <a:rPr lang="en-US" altLang="zh-CN" sz="1900" dirty="0" smtClean="0">
                <a:ea typeface="宋体"/>
                <a:cs typeface="宋体"/>
              </a:rPr>
              <a:t>Users now have the ability to create sub-cabinets under a top level cabinet for better document organization. </a:t>
            </a:r>
          </a:p>
          <a:p>
            <a:pPr eaLnBrk="1" hangingPunct="1"/>
            <a:r>
              <a:rPr lang="en-US" altLang="zh-CN" sz="1900" dirty="0" smtClean="0">
                <a:ea typeface="宋体"/>
                <a:cs typeface="宋体"/>
              </a:rPr>
              <a:t>From inside a System or Personal Cabinet, users can move multiple documents (Batch move) to folders within the respective cabinet.</a:t>
            </a:r>
          </a:p>
          <a:p>
            <a:pPr eaLnBrk="1" hangingPunct="1"/>
            <a:r>
              <a:rPr lang="en-US" altLang="zh-CN" sz="1900" dirty="0" smtClean="0">
                <a:ea typeface="宋体"/>
                <a:cs typeface="宋体"/>
              </a:rPr>
              <a:t>System cabinets such as </a:t>
            </a:r>
            <a:r>
              <a:rPr lang="en-US" altLang="zh-CN" sz="1900" dirty="0" smtClean="0">
                <a:latin typeface="Arial Narrow" pitchFamily="34" charset="0"/>
                <a:ea typeface="宋体"/>
                <a:cs typeface="宋体"/>
              </a:rPr>
              <a:t>“</a:t>
            </a:r>
            <a:r>
              <a:rPr lang="en-US" altLang="zh-CN" sz="1900" dirty="0" smtClean="0">
                <a:ea typeface="宋体"/>
                <a:cs typeface="宋体"/>
              </a:rPr>
              <a:t>Approved Archive</a:t>
            </a:r>
            <a:r>
              <a:rPr lang="en-US" altLang="zh-CN" sz="1900" dirty="0" smtClean="0">
                <a:latin typeface="Arial Narrow" pitchFamily="34" charset="0"/>
                <a:ea typeface="宋体"/>
                <a:cs typeface="宋体"/>
              </a:rPr>
              <a:t>”</a:t>
            </a:r>
            <a:r>
              <a:rPr lang="en-US" altLang="zh-CN" sz="1900" dirty="0" smtClean="0">
                <a:ea typeface="宋体"/>
                <a:cs typeface="宋体"/>
              </a:rPr>
              <a:t> or </a:t>
            </a:r>
            <a:r>
              <a:rPr lang="en-US" altLang="zh-CN" sz="1900" dirty="0" smtClean="0">
                <a:latin typeface="Arial Narrow" pitchFamily="34" charset="0"/>
                <a:ea typeface="宋体"/>
                <a:cs typeface="宋体"/>
              </a:rPr>
              <a:t>“</a:t>
            </a:r>
            <a:r>
              <a:rPr lang="en-US" altLang="zh-CN" sz="1900" dirty="0" smtClean="0">
                <a:ea typeface="宋体"/>
                <a:cs typeface="宋体"/>
              </a:rPr>
              <a:t>Disapproved Archive</a:t>
            </a:r>
            <a:r>
              <a:rPr lang="en-US" altLang="zh-CN" sz="1900" dirty="0" smtClean="0">
                <a:latin typeface="Arial Narrow" pitchFamily="34" charset="0"/>
                <a:ea typeface="宋体"/>
                <a:cs typeface="宋体"/>
              </a:rPr>
              <a:t>”</a:t>
            </a:r>
            <a:r>
              <a:rPr lang="en-US" altLang="zh-CN" sz="1900" dirty="0" smtClean="0">
                <a:ea typeface="宋体"/>
                <a:cs typeface="宋体"/>
              </a:rPr>
              <a:t> only appear if the user has approved or disapproved a document in PRB. </a:t>
            </a:r>
            <a:endParaRPr lang="en-US" sz="1900" dirty="0" smtClean="0"/>
          </a:p>
        </p:txBody>
      </p:sp>
      <p:pic>
        <p:nvPicPr>
          <p:cNvPr id="492550" name="Picture 4"/>
          <p:cNvPicPr>
            <a:picLocks noGrp="1" noChangeAspect="1" noChangeArrowheads="1"/>
          </p:cNvPicPr>
          <p:nvPr>
            <p:ph sz="half" idx="2"/>
          </p:nvPr>
        </p:nvPicPr>
        <p:blipFill>
          <a:blip r:embed="rId2" cstate="print"/>
          <a:srcRect l="9804" t="22549" r="9804" b="35620"/>
          <a:stretch>
            <a:fillRect/>
          </a:stretch>
        </p:blipFill>
        <p:spPr>
          <a:xfrm>
            <a:off x="1760540" y="4243388"/>
            <a:ext cx="6816725" cy="2741612"/>
          </a:xfrm>
        </p:spPr>
      </p:pic>
      <p:sp>
        <p:nvSpPr>
          <p:cNvPr id="492545" name="Date Placeholder 4"/>
          <p:cNvSpPr>
            <a:spLocks noGrp="1"/>
          </p:cNvSpPr>
          <p:nvPr>
            <p:ph type="dt" sz="half" idx="10"/>
          </p:nvPr>
        </p:nvSpPr>
        <p:spPr>
          <a:noFill/>
        </p:spPr>
        <p:txBody>
          <a:bodyPr/>
          <a:lstStyle/>
          <a:p>
            <a:fld id="{1C48B5C3-B6AA-4109-937D-5BAFD6297F88}" type="datetime1">
              <a:rPr lang="en-US" smtClean="0"/>
              <a:pPr/>
              <a:t>4/3/2014</a:t>
            </a:fld>
            <a:endParaRPr lang="en-US" smtClean="0"/>
          </a:p>
        </p:txBody>
      </p:sp>
      <p:sp>
        <p:nvSpPr>
          <p:cNvPr id="492546" name="Footer Placeholder 5"/>
          <p:cNvSpPr>
            <a:spLocks noGrp="1"/>
          </p:cNvSpPr>
          <p:nvPr>
            <p:ph type="ftr" sz="quarter" idx="12"/>
          </p:nvPr>
        </p:nvSpPr>
        <p:spPr>
          <a:noFill/>
        </p:spPr>
        <p:txBody>
          <a:bodyPr/>
          <a:lstStyle/>
          <a:p>
            <a:r>
              <a:rPr lang="en-US" dirty="0" smtClean="0"/>
              <a:t>PRBuilder Overview</a:t>
            </a:r>
          </a:p>
        </p:txBody>
      </p:sp>
      <p:sp>
        <p:nvSpPr>
          <p:cNvPr id="492547" name="Slide Number Placeholder 6"/>
          <p:cNvSpPr>
            <a:spLocks noGrp="1"/>
          </p:cNvSpPr>
          <p:nvPr>
            <p:ph type="sldNum" sz="quarter" idx="13"/>
          </p:nvPr>
        </p:nvSpPr>
        <p:spPr>
          <a:noFill/>
        </p:spPr>
        <p:txBody>
          <a:bodyPr/>
          <a:lstStyle/>
          <a:p>
            <a:fld id="{E714BA84-1FBC-4A4C-B49D-6C56BA91CB47}" type="slidenum">
              <a:rPr lang="en-US" smtClean="0"/>
              <a:pPr/>
              <a:t>17</a:t>
            </a:fld>
            <a:endParaRPr lang="en-US"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5202" name="Rectangle 2"/>
          <p:cNvSpPr>
            <a:spLocks noGrp="1" noChangeArrowheads="1"/>
          </p:cNvSpPr>
          <p:nvPr>
            <p:ph type="title"/>
          </p:nvPr>
        </p:nvSpPr>
        <p:spPr>
          <a:xfrm>
            <a:off x="335280" y="251460"/>
            <a:ext cx="9555480" cy="949960"/>
          </a:xfrm>
        </p:spPr>
        <p:txBody>
          <a:bodyPr/>
          <a:lstStyle/>
          <a:p>
            <a:pPr eaLnBrk="1" hangingPunct="1">
              <a:defRPr/>
            </a:pPr>
            <a:r>
              <a:rPr lang="en-US" dirty="0"/>
              <a:t>Contact Workflow Manager	</a:t>
            </a:r>
          </a:p>
        </p:txBody>
      </p:sp>
      <p:sp>
        <p:nvSpPr>
          <p:cNvPr id="493573" name="Rectangle 3"/>
          <p:cNvSpPr>
            <a:spLocks noGrp="1" noChangeArrowheads="1"/>
          </p:cNvSpPr>
          <p:nvPr>
            <p:ph idx="1"/>
          </p:nvPr>
        </p:nvSpPr>
        <p:spPr/>
        <p:txBody>
          <a:bodyPr>
            <a:normAutofit lnSpcReduction="10000"/>
          </a:bodyPr>
          <a:lstStyle/>
          <a:p>
            <a:pPr eaLnBrk="1" hangingPunct="1">
              <a:lnSpc>
                <a:spcPct val="90000"/>
              </a:lnSpc>
            </a:pPr>
            <a:r>
              <a:rPr lang="en-US" dirty="0" smtClean="0"/>
              <a:t>Have your workflow manager assign your roles and responsibilities.</a:t>
            </a:r>
          </a:p>
          <a:p>
            <a:pPr lvl="1" eaLnBrk="1" hangingPunct="1">
              <a:lnSpc>
                <a:spcPct val="90000"/>
              </a:lnSpc>
            </a:pPr>
            <a:r>
              <a:rPr lang="en-US" sz="2500" b="1" dirty="0" smtClean="0"/>
              <a:t>Requirements User</a:t>
            </a:r>
          </a:p>
          <a:p>
            <a:pPr lvl="1" eaLnBrk="1" hangingPunct="1">
              <a:lnSpc>
                <a:spcPct val="90000"/>
              </a:lnSpc>
            </a:pPr>
            <a:r>
              <a:rPr lang="en-US" sz="2500" b="1" dirty="0" smtClean="0"/>
              <a:t>Approver</a:t>
            </a:r>
          </a:p>
          <a:p>
            <a:pPr lvl="1" eaLnBrk="1" hangingPunct="1">
              <a:lnSpc>
                <a:spcPct val="90000"/>
              </a:lnSpc>
            </a:pPr>
            <a:r>
              <a:rPr lang="en-US" sz="2500" b="1" dirty="0" smtClean="0"/>
              <a:t>Fiscal User</a:t>
            </a:r>
          </a:p>
          <a:p>
            <a:pPr lvl="1" eaLnBrk="1" hangingPunct="1">
              <a:lnSpc>
                <a:spcPct val="90000"/>
              </a:lnSpc>
            </a:pPr>
            <a:r>
              <a:rPr lang="en-US" sz="2500" b="1" dirty="0" smtClean="0"/>
              <a:t>Financial Approver</a:t>
            </a:r>
          </a:p>
          <a:p>
            <a:pPr lvl="1" eaLnBrk="1" hangingPunct="1">
              <a:lnSpc>
                <a:spcPct val="90000"/>
              </a:lnSpc>
            </a:pPr>
            <a:r>
              <a:rPr lang="en-US" sz="2500" b="1" dirty="0" smtClean="0"/>
              <a:t>Fund Holder Approving Official (FHAO) </a:t>
            </a:r>
          </a:p>
          <a:p>
            <a:pPr lvl="1" eaLnBrk="1" hangingPunct="1">
              <a:lnSpc>
                <a:spcPct val="90000"/>
              </a:lnSpc>
            </a:pPr>
            <a:r>
              <a:rPr lang="en-US" sz="2500" b="1" dirty="0" smtClean="0"/>
              <a:t>Workflow Manager</a:t>
            </a:r>
          </a:p>
          <a:p>
            <a:pPr lvl="1" eaLnBrk="1" hangingPunct="1">
              <a:lnSpc>
                <a:spcPct val="90000"/>
              </a:lnSpc>
            </a:pPr>
            <a:r>
              <a:rPr lang="en-US" sz="2500" b="1" dirty="0" smtClean="0"/>
              <a:t>Contracting Manager</a:t>
            </a:r>
          </a:p>
          <a:p>
            <a:pPr lvl="1" eaLnBrk="1" hangingPunct="1">
              <a:lnSpc>
                <a:spcPct val="90000"/>
              </a:lnSpc>
            </a:pPr>
            <a:endParaRPr lang="en-US" sz="2500" b="1" dirty="0" smtClean="0"/>
          </a:p>
          <a:p>
            <a:pPr eaLnBrk="1" hangingPunct="1">
              <a:lnSpc>
                <a:spcPct val="90000"/>
              </a:lnSpc>
            </a:pPr>
            <a:r>
              <a:rPr lang="en-US" sz="2700" b="1" dirty="0" smtClean="0"/>
              <a:t>Once this is done you are reading to create a Purchase Request</a:t>
            </a:r>
          </a:p>
          <a:p>
            <a:pPr lvl="1" eaLnBrk="1" hangingPunct="1">
              <a:lnSpc>
                <a:spcPct val="90000"/>
              </a:lnSpc>
            </a:pPr>
            <a:endParaRPr lang="en-US" sz="2500" b="1" dirty="0" smtClean="0"/>
          </a:p>
          <a:p>
            <a:pPr eaLnBrk="1" hangingPunct="1">
              <a:lnSpc>
                <a:spcPct val="90000"/>
              </a:lnSpc>
            </a:pPr>
            <a:endParaRPr lang="en-US" sz="2700" dirty="0" smtClean="0"/>
          </a:p>
          <a:p>
            <a:pPr lvl="1" eaLnBrk="1" hangingPunct="1">
              <a:lnSpc>
                <a:spcPct val="90000"/>
              </a:lnSpc>
            </a:pPr>
            <a:endParaRPr lang="en-US" sz="2500" dirty="0" smtClean="0"/>
          </a:p>
        </p:txBody>
      </p:sp>
      <p:sp>
        <p:nvSpPr>
          <p:cNvPr id="493569" name="Date Placeholder 3"/>
          <p:cNvSpPr>
            <a:spLocks noGrp="1"/>
          </p:cNvSpPr>
          <p:nvPr>
            <p:ph type="dt" sz="half" idx="10"/>
          </p:nvPr>
        </p:nvSpPr>
        <p:spPr>
          <a:noFill/>
        </p:spPr>
        <p:txBody>
          <a:bodyPr/>
          <a:lstStyle/>
          <a:p>
            <a:fld id="{C059F605-5E94-464E-A7F4-56354EDC8AA1}" type="datetime1">
              <a:rPr lang="en-US" smtClean="0"/>
              <a:pPr/>
              <a:t>4/3/2014</a:t>
            </a:fld>
            <a:endParaRPr lang="en-US" smtClean="0"/>
          </a:p>
        </p:txBody>
      </p:sp>
      <p:sp>
        <p:nvSpPr>
          <p:cNvPr id="493570" name="Footer Placeholder 4"/>
          <p:cNvSpPr>
            <a:spLocks noGrp="1"/>
          </p:cNvSpPr>
          <p:nvPr>
            <p:ph type="ftr" sz="quarter" idx="11"/>
          </p:nvPr>
        </p:nvSpPr>
        <p:spPr>
          <a:noFill/>
        </p:spPr>
        <p:txBody>
          <a:bodyPr/>
          <a:lstStyle/>
          <a:p>
            <a:r>
              <a:rPr lang="en-US" dirty="0" smtClean="0"/>
              <a:t>PRBuilder Overview</a:t>
            </a:r>
          </a:p>
        </p:txBody>
      </p:sp>
      <p:sp>
        <p:nvSpPr>
          <p:cNvPr id="493571" name="Slide Number Placeholder 5"/>
          <p:cNvSpPr>
            <a:spLocks noGrp="1"/>
          </p:cNvSpPr>
          <p:nvPr>
            <p:ph type="sldNum" sz="quarter" idx="12"/>
          </p:nvPr>
        </p:nvSpPr>
        <p:spPr>
          <a:noFill/>
        </p:spPr>
        <p:txBody>
          <a:bodyPr/>
          <a:lstStyle/>
          <a:p>
            <a:fld id="{040C2EA3-960F-4E70-B23A-893D98FDA883}" type="slidenum">
              <a:rPr lang="en-US" smtClean="0"/>
              <a:pPr/>
              <a:t>18</a:t>
            </a:fld>
            <a:endParaRPr lang="en-US"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2"/>
          <p:cNvSpPr>
            <a:spLocks noGrp="1" noChangeArrowheads="1"/>
          </p:cNvSpPr>
          <p:nvPr>
            <p:ph type="title"/>
          </p:nvPr>
        </p:nvSpPr>
        <p:spPr>
          <a:xfrm>
            <a:off x="857250" y="190501"/>
            <a:ext cx="8632825" cy="949325"/>
          </a:xfrm>
        </p:spPr>
        <p:txBody>
          <a:bodyPr/>
          <a:lstStyle/>
          <a:p>
            <a:pPr eaLnBrk="1" hangingPunct="1">
              <a:defRPr/>
            </a:pPr>
            <a:r>
              <a:rPr lang="en-US" dirty="0"/>
              <a:t>INBOX – PRBuilder Desktop</a:t>
            </a:r>
          </a:p>
        </p:txBody>
      </p:sp>
      <p:sp>
        <p:nvSpPr>
          <p:cNvPr id="494597" name="Rectangle 3"/>
          <p:cNvSpPr>
            <a:spLocks noGrp="1" noChangeArrowheads="1"/>
          </p:cNvSpPr>
          <p:nvPr>
            <p:ph type="body" sz="half" idx="1"/>
          </p:nvPr>
        </p:nvSpPr>
        <p:spPr>
          <a:xfrm>
            <a:off x="503241" y="1719265"/>
            <a:ext cx="9139237" cy="3341687"/>
          </a:xfrm>
        </p:spPr>
        <p:txBody>
          <a:bodyPr/>
          <a:lstStyle/>
          <a:p>
            <a:pPr eaLnBrk="1" hangingPunct="1">
              <a:lnSpc>
                <a:spcPct val="130000"/>
              </a:lnSpc>
              <a:spcBef>
                <a:spcPct val="30000"/>
              </a:spcBef>
              <a:spcAft>
                <a:spcPct val="30000"/>
              </a:spcAft>
              <a:buFont typeface="Wingdings" pitchFamily="2" charset="2"/>
              <a:buAutoNum type="arabicPeriod"/>
            </a:pPr>
            <a:r>
              <a:rPr lang="en-US" altLang="zh-CN" sz="1100" dirty="0" smtClean="0">
                <a:ea typeface="宋体"/>
                <a:cs typeface="宋体"/>
              </a:rPr>
              <a:t> </a:t>
            </a:r>
            <a:r>
              <a:rPr lang="en-US" altLang="zh-CN" sz="1100" b="1" dirty="0" smtClean="0">
                <a:ea typeface="宋体"/>
                <a:cs typeface="宋体"/>
              </a:rPr>
              <a:t>Current User/Logout Link</a:t>
            </a:r>
            <a:r>
              <a:rPr lang="en-US" altLang="zh-CN" sz="1100" dirty="0" smtClean="0">
                <a:ea typeface="宋体"/>
                <a:cs typeface="宋体"/>
              </a:rPr>
              <a:t> shows the current user logged in and provides the link for users to exit out of the system properly</a:t>
            </a:r>
          </a:p>
          <a:p>
            <a:pPr eaLnBrk="1" hangingPunct="1">
              <a:lnSpc>
                <a:spcPct val="130000"/>
              </a:lnSpc>
              <a:spcBef>
                <a:spcPct val="30000"/>
              </a:spcBef>
              <a:spcAft>
                <a:spcPct val="30000"/>
              </a:spcAft>
              <a:buFont typeface="Wingdings" pitchFamily="2" charset="2"/>
              <a:buAutoNum type="arabicPeriod"/>
            </a:pPr>
            <a:r>
              <a:rPr lang="en-US" altLang="zh-CN" sz="1100" dirty="0" smtClean="0">
                <a:ea typeface="宋体"/>
                <a:cs typeface="宋体"/>
              </a:rPr>
              <a:t>The </a:t>
            </a:r>
            <a:r>
              <a:rPr lang="en-US" altLang="zh-CN" sz="1100" b="1" dirty="0" smtClean="0">
                <a:ea typeface="宋体"/>
                <a:cs typeface="宋体"/>
              </a:rPr>
              <a:t>Inbox</a:t>
            </a:r>
            <a:r>
              <a:rPr lang="en-US" altLang="zh-CN" sz="1100" dirty="0" smtClean="0">
                <a:ea typeface="宋体"/>
                <a:cs typeface="宋体"/>
              </a:rPr>
              <a:t> that was previously in the left navigation bar will be presented on the main page once users log-in. Documents that are waiting for approval will be on the main page, which will be the user</a:t>
            </a:r>
            <a:r>
              <a:rPr lang="en-US" altLang="zh-CN" sz="1100" dirty="0" smtClean="0">
                <a:latin typeface="Arial Narrow" pitchFamily="34" charset="0"/>
                <a:ea typeface="宋体"/>
                <a:cs typeface="宋体"/>
              </a:rPr>
              <a:t>’</a:t>
            </a:r>
            <a:r>
              <a:rPr lang="en-US" altLang="zh-CN" sz="1100" dirty="0" smtClean="0">
                <a:ea typeface="宋体"/>
                <a:cs typeface="宋体"/>
              </a:rPr>
              <a:t>s Inbox.</a:t>
            </a:r>
          </a:p>
          <a:p>
            <a:pPr eaLnBrk="1" hangingPunct="1">
              <a:lnSpc>
                <a:spcPct val="130000"/>
              </a:lnSpc>
              <a:spcBef>
                <a:spcPct val="30000"/>
              </a:spcBef>
              <a:spcAft>
                <a:spcPct val="30000"/>
              </a:spcAft>
              <a:buFont typeface="Wingdings" pitchFamily="2" charset="2"/>
              <a:buAutoNum type="arabicPeriod"/>
            </a:pPr>
            <a:r>
              <a:rPr lang="en-US" altLang="zh-CN" sz="1100" dirty="0" smtClean="0">
                <a:ea typeface="宋体"/>
                <a:cs typeface="宋体"/>
              </a:rPr>
              <a:t>The </a:t>
            </a:r>
            <a:r>
              <a:rPr lang="en-US" altLang="zh-CN" sz="1100" b="1" dirty="0" smtClean="0">
                <a:ea typeface="宋体"/>
                <a:cs typeface="宋体"/>
              </a:rPr>
              <a:t>Cabinets </a:t>
            </a:r>
            <a:r>
              <a:rPr lang="en-US" altLang="zh-CN" sz="1100" dirty="0" smtClean="0">
                <a:ea typeface="宋体"/>
                <a:cs typeface="宋体"/>
              </a:rPr>
              <a:t>such as user created cabinets and Approved/Disapproved Archive cabinets will be under the menu Cabinets.  Subfolders are now available to create in the cabinets administration page to give assist users with a better electronic filing system within PRBuilder.</a:t>
            </a:r>
          </a:p>
          <a:p>
            <a:pPr eaLnBrk="1" hangingPunct="1">
              <a:lnSpc>
                <a:spcPct val="130000"/>
              </a:lnSpc>
              <a:spcBef>
                <a:spcPct val="30000"/>
              </a:spcBef>
              <a:spcAft>
                <a:spcPct val="30000"/>
              </a:spcAft>
              <a:buFont typeface="Wingdings" pitchFamily="2" charset="2"/>
              <a:buAutoNum type="arabicPeriod"/>
            </a:pPr>
            <a:r>
              <a:rPr lang="en-US" altLang="zh-CN" sz="1100" dirty="0" smtClean="0">
                <a:ea typeface="宋体"/>
                <a:cs typeface="宋体"/>
              </a:rPr>
              <a:t>The </a:t>
            </a:r>
            <a:r>
              <a:rPr lang="en-US" altLang="zh-CN" sz="1100" b="1" dirty="0" smtClean="0">
                <a:ea typeface="宋体"/>
                <a:cs typeface="宋体"/>
              </a:rPr>
              <a:t>DODAAC</a:t>
            </a:r>
            <a:r>
              <a:rPr lang="en-US" altLang="zh-CN" sz="1100" dirty="0" smtClean="0">
                <a:ea typeface="宋体"/>
                <a:cs typeface="宋体"/>
              </a:rPr>
              <a:t> dropdown that displays the DODAAC/UIC/RUC that the user is registered under is located on the top right of the screen</a:t>
            </a:r>
            <a:r>
              <a:rPr lang="en-US" altLang="zh-CN" sz="1100" i="1" dirty="0" smtClean="0">
                <a:ea typeface="宋体"/>
                <a:cs typeface="宋体"/>
              </a:rPr>
              <a:t>  </a:t>
            </a:r>
            <a:endParaRPr lang="en-US" altLang="zh-CN" sz="1100" dirty="0" smtClean="0">
              <a:ea typeface="宋体"/>
              <a:cs typeface="宋体"/>
            </a:endParaRPr>
          </a:p>
          <a:p>
            <a:pPr eaLnBrk="1" hangingPunct="1">
              <a:lnSpc>
                <a:spcPct val="130000"/>
              </a:lnSpc>
              <a:spcBef>
                <a:spcPct val="30000"/>
              </a:spcBef>
              <a:spcAft>
                <a:spcPct val="30000"/>
              </a:spcAft>
              <a:buFont typeface="Wingdings" pitchFamily="2" charset="2"/>
              <a:buAutoNum type="arabicPeriod"/>
            </a:pPr>
            <a:r>
              <a:rPr lang="en-US" altLang="zh-CN" sz="1100" dirty="0" smtClean="0">
                <a:ea typeface="宋体"/>
                <a:cs typeface="宋体"/>
              </a:rPr>
              <a:t>The </a:t>
            </a:r>
            <a:r>
              <a:rPr lang="en-US" altLang="zh-CN" sz="1100" b="1" dirty="0" smtClean="0">
                <a:ea typeface="宋体"/>
                <a:cs typeface="宋体"/>
              </a:rPr>
              <a:t>Search</a:t>
            </a:r>
            <a:r>
              <a:rPr lang="en-US" altLang="zh-CN" sz="1100" dirty="0" smtClean="0">
                <a:ea typeface="宋体"/>
                <a:cs typeface="宋体"/>
              </a:rPr>
              <a:t> field that is used to search documents to view current status or location is located on the top right of the screen.  An </a:t>
            </a:r>
            <a:r>
              <a:rPr lang="en-US" altLang="zh-CN" sz="1100" b="1" dirty="0" smtClean="0">
                <a:ea typeface="宋体"/>
                <a:cs typeface="宋体"/>
              </a:rPr>
              <a:t>Advanced Search</a:t>
            </a:r>
            <a:r>
              <a:rPr lang="en-US" altLang="zh-CN" sz="1100" dirty="0" smtClean="0">
                <a:ea typeface="宋体"/>
                <a:cs typeface="宋体"/>
              </a:rPr>
              <a:t> link is also provided for filtering search categories.</a:t>
            </a:r>
          </a:p>
          <a:p>
            <a:pPr eaLnBrk="1" hangingPunct="1">
              <a:lnSpc>
                <a:spcPct val="130000"/>
              </a:lnSpc>
              <a:spcBef>
                <a:spcPct val="30000"/>
              </a:spcBef>
              <a:spcAft>
                <a:spcPct val="30000"/>
              </a:spcAft>
              <a:buFont typeface="Wingdings" pitchFamily="2" charset="2"/>
              <a:buAutoNum type="arabicPeriod"/>
            </a:pPr>
            <a:r>
              <a:rPr lang="en-US" altLang="zh-CN" sz="1100" dirty="0" smtClean="0">
                <a:ea typeface="宋体"/>
                <a:cs typeface="宋体"/>
              </a:rPr>
              <a:t>The </a:t>
            </a:r>
            <a:r>
              <a:rPr lang="en-US" altLang="zh-CN" sz="1100" b="1" dirty="0" smtClean="0">
                <a:ea typeface="宋体"/>
                <a:cs typeface="宋体"/>
              </a:rPr>
              <a:t>Support</a:t>
            </a:r>
            <a:r>
              <a:rPr lang="en-US" altLang="zh-CN" sz="1100" dirty="0" smtClean="0">
                <a:ea typeface="宋体"/>
                <a:cs typeface="宋体"/>
              </a:rPr>
              <a:t> menu provides the Help File, Release Notes and CBT for the application.</a:t>
            </a:r>
            <a:endParaRPr lang="en-US" altLang="zh-CN" sz="1100" i="1" dirty="0" smtClean="0">
              <a:ea typeface="宋体"/>
              <a:cs typeface="宋体"/>
            </a:endParaRPr>
          </a:p>
        </p:txBody>
      </p:sp>
      <p:pic>
        <p:nvPicPr>
          <p:cNvPr id="494598" name="Picture 4"/>
          <p:cNvPicPr>
            <a:picLocks noGrp="1" noChangeAspect="1" noChangeArrowheads="1"/>
          </p:cNvPicPr>
          <p:nvPr>
            <p:ph sz="half" idx="2"/>
          </p:nvPr>
        </p:nvPicPr>
        <p:blipFill>
          <a:blip r:embed="rId2" cstate="print"/>
          <a:srcRect b="5299"/>
          <a:stretch>
            <a:fillRect/>
          </a:stretch>
        </p:blipFill>
        <p:spPr>
          <a:xfrm>
            <a:off x="704852" y="4551363"/>
            <a:ext cx="8477250" cy="3092450"/>
          </a:xfrm>
        </p:spPr>
      </p:pic>
      <p:sp>
        <p:nvSpPr>
          <p:cNvPr id="494593" name="Date Placeholder 4"/>
          <p:cNvSpPr>
            <a:spLocks noGrp="1"/>
          </p:cNvSpPr>
          <p:nvPr>
            <p:ph type="dt" sz="half" idx="10"/>
          </p:nvPr>
        </p:nvSpPr>
        <p:spPr>
          <a:noFill/>
        </p:spPr>
        <p:txBody>
          <a:bodyPr/>
          <a:lstStyle/>
          <a:p>
            <a:fld id="{9835C1B6-CEE6-4FC5-AD55-72031D5750DF}" type="datetime1">
              <a:rPr lang="en-US" smtClean="0"/>
              <a:pPr/>
              <a:t>4/3/2014</a:t>
            </a:fld>
            <a:endParaRPr lang="en-US" smtClean="0"/>
          </a:p>
        </p:txBody>
      </p:sp>
      <p:sp>
        <p:nvSpPr>
          <p:cNvPr id="494594" name="Footer Placeholder 5"/>
          <p:cNvSpPr>
            <a:spLocks noGrp="1"/>
          </p:cNvSpPr>
          <p:nvPr>
            <p:ph type="ftr" sz="quarter" idx="12"/>
          </p:nvPr>
        </p:nvSpPr>
        <p:spPr>
          <a:noFill/>
        </p:spPr>
        <p:txBody>
          <a:bodyPr/>
          <a:lstStyle/>
          <a:p>
            <a:r>
              <a:rPr lang="en-US" dirty="0" smtClean="0"/>
              <a:t>PRBuilder Overview</a:t>
            </a:r>
          </a:p>
        </p:txBody>
      </p:sp>
      <p:sp>
        <p:nvSpPr>
          <p:cNvPr id="494595" name="Slide Number Placeholder 6"/>
          <p:cNvSpPr>
            <a:spLocks noGrp="1"/>
          </p:cNvSpPr>
          <p:nvPr>
            <p:ph type="sldNum" sz="quarter" idx="13"/>
          </p:nvPr>
        </p:nvSpPr>
        <p:spPr>
          <a:noFill/>
        </p:spPr>
        <p:txBody>
          <a:bodyPr/>
          <a:lstStyle/>
          <a:p>
            <a:fld id="{10035DFE-9222-4FDB-8291-A0EA1B442381}" type="slidenum">
              <a:rPr lang="en-US" smtClean="0"/>
              <a:pPr/>
              <a:t>19</a:t>
            </a:fld>
            <a:endParaRPr lang="en-US"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22" name="Rectangle 2"/>
          <p:cNvSpPr>
            <a:spLocks noGrp="1" noChangeArrowheads="1"/>
          </p:cNvSpPr>
          <p:nvPr>
            <p:ph type="title"/>
          </p:nvPr>
        </p:nvSpPr>
        <p:spPr>
          <a:xfrm>
            <a:off x="287655" y="222885"/>
            <a:ext cx="9555480" cy="949960"/>
          </a:xfrm>
        </p:spPr>
        <p:txBody>
          <a:bodyPr/>
          <a:lstStyle/>
          <a:p>
            <a:pPr algn="ctr" eaLnBrk="1" hangingPunct="1">
              <a:defRPr/>
            </a:pPr>
            <a:r>
              <a:rPr lang="en-US" dirty="0"/>
              <a:t>Point of </a:t>
            </a:r>
            <a:r>
              <a:rPr lang="en-US" dirty="0" smtClean="0"/>
              <a:t>Contacts, MCIEast</a:t>
            </a:r>
            <a:endParaRPr lang="en-US" dirty="0"/>
          </a:p>
        </p:txBody>
      </p:sp>
      <p:sp>
        <p:nvSpPr>
          <p:cNvPr id="21509" name="Rectangle 3"/>
          <p:cNvSpPr>
            <a:spLocks noGrp="1" noChangeArrowheads="1"/>
          </p:cNvSpPr>
          <p:nvPr>
            <p:ph idx="1"/>
          </p:nvPr>
        </p:nvSpPr>
        <p:spPr>
          <a:xfrm>
            <a:off x="568325" y="2287589"/>
            <a:ext cx="9239250" cy="5340351"/>
          </a:xfrm>
        </p:spPr>
        <p:txBody>
          <a:bodyPr/>
          <a:lstStyle/>
          <a:p>
            <a:pPr eaLnBrk="1" hangingPunct="1">
              <a:lnSpc>
                <a:spcPct val="80000"/>
              </a:lnSpc>
              <a:buFontTx/>
              <a:buNone/>
            </a:pPr>
            <a:r>
              <a:rPr lang="en-US" sz="1600" dirty="0" smtClean="0">
                <a:solidFill>
                  <a:srgbClr val="000000"/>
                </a:solidFill>
                <a:cs typeface="Times New Roman" pitchFamily="18" charset="0"/>
              </a:rPr>
              <a:t>Director of Contracting -  LtCol Howes 451-7843</a:t>
            </a:r>
          </a:p>
          <a:p>
            <a:pPr eaLnBrk="1" hangingPunct="1">
              <a:lnSpc>
                <a:spcPct val="80000"/>
              </a:lnSpc>
              <a:buFontTx/>
              <a:buNone/>
            </a:pPr>
            <a:endParaRPr lang="en-US" sz="1600" dirty="0" smtClean="0">
              <a:solidFill>
                <a:srgbClr val="000000"/>
              </a:solidFill>
              <a:cs typeface="Times New Roman" pitchFamily="18" charset="0"/>
            </a:endParaRPr>
          </a:p>
          <a:p>
            <a:pPr eaLnBrk="1" hangingPunct="1">
              <a:lnSpc>
                <a:spcPct val="80000"/>
              </a:lnSpc>
              <a:buFontTx/>
              <a:buNone/>
            </a:pPr>
            <a:r>
              <a:rPr lang="en-US" sz="1600" dirty="0" smtClean="0">
                <a:solidFill>
                  <a:srgbClr val="000000"/>
                </a:solidFill>
                <a:cs typeface="Times New Roman" pitchFamily="18" charset="0"/>
              </a:rPr>
              <a:t>Deputy Director of Contracting - Ms. Sherry Gaylor 451-7842</a:t>
            </a:r>
          </a:p>
          <a:p>
            <a:pPr eaLnBrk="1" hangingPunct="1">
              <a:lnSpc>
                <a:spcPct val="80000"/>
              </a:lnSpc>
              <a:buFontTx/>
              <a:buNone/>
            </a:pPr>
            <a:endParaRPr lang="en-US" sz="1600" dirty="0" smtClean="0">
              <a:solidFill>
                <a:srgbClr val="000000"/>
              </a:solidFill>
              <a:cs typeface="Times New Roman" pitchFamily="18" charset="0"/>
            </a:endParaRPr>
          </a:p>
          <a:p>
            <a:pPr eaLnBrk="1" hangingPunct="1">
              <a:lnSpc>
                <a:spcPct val="80000"/>
              </a:lnSpc>
              <a:buFontTx/>
              <a:buNone/>
            </a:pPr>
            <a:r>
              <a:rPr lang="en-US" sz="1600" dirty="0" smtClean="0">
                <a:solidFill>
                  <a:srgbClr val="000000"/>
                </a:solidFill>
                <a:cs typeface="Times New Roman" pitchFamily="18" charset="0"/>
              </a:rPr>
              <a:t>Procurement Chief</a:t>
            </a:r>
          </a:p>
          <a:p>
            <a:pPr eaLnBrk="1" hangingPunct="1">
              <a:lnSpc>
                <a:spcPct val="80000"/>
              </a:lnSpc>
              <a:buFontTx/>
              <a:buNone/>
            </a:pPr>
            <a:r>
              <a:rPr lang="en-US" sz="1600" dirty="0" smtClean="0">
                <a:solidFill>
                  <a:srgbClr val="000000"/>
                </a:solidFill>
                <a:cs typeface="Times New Roman" pitchFamily="18" charset="0"/>
              </a:rPr>
              <a:t>MSgt Dobbins 451-2184</a:t>
            </a:r>
          </a:p>
          <a:p>
            <a:pPr eaLnBrk="1" hangingPunct="1">
              <a:lnSpc>
                <a:spcPct val="80000"/>
              </a:lnSpc>
              <a:buFontTx/>
              <a:buNone/>
            </a:pPr>
            <a:endParaRPr lang="en-US" sz="1600" dirty="0" smtClean="0">
              <a:solidFill>
                <a:srgbClr val="000000"/>
              </a:solidFill>
              <a:cs typeface="Times New Roman" pitchFamily="18" charset="0"/>
            </a:endParaRPr>
          </a:p>
          <a:p>
            <a:pPr eaLnBrk="1" hangingPunct="1">
              <a:lnSpc>
                <a:spcPct val="80000"/>
              </a:lnSpc>
              <a:buFontTx/>
              <a:buNone/>
            </a:pPr>
            <a:r>
              <a:rPr lang="en-US" sz="1600" dirty="0" smtClean="0">
                <a:solidFill>
                  <a:srgbClr val="000000"/>
                </a:solidFill>
                <a:cs typeface="Times New Roman" pitchFamily="18" charset="0"/>
              </a:rPr>
              <a:t>PR Builder Manager</a:t>
            </a:r>
          </a:p>
          <a:p>
            <a:pPr eaLnBrk="1" hangingPunct="1">
              <a:lnSpc>
                <a:spcPct val="80000"/>
              </a:lnSpc>
              <a:buFontTx/>
              <a:buNone/>
            </a:pPr>
            <a:r>
              <a:rPr lang="en-US" sz="1600" dirty="0" smtClean="0">
                <a:solidFill>
                  <a:srgbClr val="000000"/>
                </a:solidFill>
                <a:cs typeface="Times New Roman" pitchFamily="18" charset="0"/>
              </a:rPr>
              <a:t>Wayne Gray 451-5520</a:t>
            </a:r>
          </a:p>
          <a:p>
            <a:pPr eaLnBrk="1" hangingPunct="1">
              <a:lnSpc>
                <a:spcPct val="80000"/>
              </a:lnSpc>
              <a:buFontTx/>
              <a:buNone/>
            </a:pPr>
            <a:endParaRPr lang="en-US" sz="1600" dirty="0" smtClean="0">
              <a:solidFill>
                <a:srgbClr val="000000"/>
              </a:solidFill>
              <a:cs typeface="Times New Roman" pitchFamily="18" charset="0"/>
            </a:endParaRPr>
          </a:p>
          <a:p>
            <a:pPr eaLnBrk="1" hangingPunct="1">
              <a:lnSpc>
                <a:spcPct val="80000"/>
              </a:lnSpc>
              <a:buFontTx/>
              <a:buNone/>
            </a:pPr>
            <a:endParaRPr lang="en-US" sz="1600" dirty="0" smtClean="0">
              <a:solidFill>
                <a:srgbClr val="000000"/>
              </a:solidFill>
              <a:cs typeface="Times New Roman" pitchFamily="18" charset="0"/>
            </a:endParaRPr>
          </a:p>
          <a:p>
            <a:pPr eaLnBrk="1" hangingPunct="1">
              <a:lnSpc>
                <a:spcPct val="80000"/>
              </a:lnSpc>
              <a:buNone/>
            </a:pPr>
            <a:endParaRPr lang="en-US" sz="1800" dirty="0" smtClean="0"/>
          </a:p>
        </p:txBody>
      </p:sp>
      <p:sp>
        <p:nvSpPr>
          <p:cNvPr id="21505" name="Date Placeholder 3"/>
          <p:cNvSpPr>
            <a:spLocks noGrp="1"/>
          </p:cNvSpPr>
          <p:nvPr>
            <p:ph type="dt" sz="half" idx="10"/>
          </p:nvPr>
        </p:nvSpPr>
        <p:spPr>
          <a:noFill/>
        </p:spPr>
        <p:txBody>
          <a:bodyPr/>
          <a:lstStyle/>
          <a:p>
            <a:fld id="{98760C2C-6286-4975-91A5-D929402A0D47}" type="datetime1">
              <a:rPr lang="en-US" smtClean="0"/>
              <a:pPr/>
              <a:t>4/3/2014</a:t>
            </a:fld>
            <a:endParaRPr lang="en-US" smtClean="0"/>
          </a:p>
        </p:txBody>
      </p:sp>
      <p:sp>
        <p:nvSpPr>
          <p:cNvPr id="21506" name="Footer Placeholder 4"/>
          <p:cNvSpPr>
            <a:spLocks noGrp="1"/>
          </p:cNvSpPr>
          <p:nvPr>
            <p:ph type="ftr" sz="quarter" idx="11"/>
          </p:nvPr>
        </p:nvSpPr>
        <p:spPr>
          <a:noFill/>
        </p:spPr>
        <p:txBody>
          <a:bodyPr/>
          <a:lstStyle/>
          <a:p>
            <a:r>
              <a:rPr lang="en-US" dirty="0" smtClean="0"/>
              <a:t>PRBuilder Overview</a:t>
            </a:r>
          </a:p>
        </p:txBody>
      </p:sp>
      <p:sp>
        <p:nvSpPr>
          <p:cNvPr id="21507" name="Slide Number Placeholder 5"/>
          <p:cNvSpPr>
            <a:spLocks noGrp="1"/>
          </p:cNvSpPr>
          <p:nvPr>
            <p:ph type="sldNum" sz="quarter" idx="12"/>
          </p:nvPr>
        </p:nvSpPr>
        <p:spPr>
          <a:noFill/>
        </p:spPr>
        <p:txBody>
          <a:bodyPr/>
          <a:lstStyle/>
          <a:p>
            <a:fld id="{4E7E1603-C285-4012-B243-ADF54BEEF8B4}" type="slidenum">
              <a:rPr lang="en-US" smtClean="0"/>
              <a:pPr/>
              <a:t>2</a:t>
            </a:fld>
            <a:endParaRPr lang="en-US"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770" name="Rectangle 2"/>
          <p:cNvSpPr>
            <a:spLocks noGrp="1" noChangeArrowheads="1"/>
          </p:cNvSpPr>
          <p:nvPr>
            <p:ph type="title"/>
          </p:nvPr>
        </p:nvSpPr>
        <p:spPr>
          <a:xfrm>
            <a:off x="847727" y="171452"/>
            <a:ext cx="8632825" cy="949325"/>
          </a:xfrm>
        </p:spPr>
        <p:txBody>
          <a:bodyPr>
            <a:normAutofit fontScale="90000"/>
          </a:bodyPr>
          <a:lstStyle/>
          <a:p>
            <a:pPr eaLnBrk="1" hangingPunct="1">
              <a:defRPr/>
            </a:pPr>
            <a:r>
              <a:rPr lang="en-US" sz="2800" dirty="0"/>
              <a:t>System Navigation</a:t>
            </a:r>
            <a:br>
              <a:rPr lang="en-US" sz="2800" dirty="0"/>
            </a:br>
            <a:r>
              <a:rPr lang="en-US" sz="2800" dirty="0"/>
              <a:t>Starting a Purchase Request</a:t>
            </a:r>
          </a:p>
        </p:txBody>
      </p:sp>
      <p:pic>
        <p:nvPicPr>
          <p:cNvPr id="495621" name="Picture 3"/>
          <p:cNvPicPr>
            <a:picLocks noGrp="1" noChangeAspect="1" noChangeArrowheads="1"/>
          </p:cNvPicPr>
          <p:nvPr>
            <p:ph type="clipArt" sz="half" idx="1"/>
          </p:nvPr>
        </p:nvPicPr>
        <p:blipFill>
          <a:blip r:embed="rId2" cstate="print"/>
          <a:srcRect l="11469" t="10770" r="59169" b="55385"/>
          <a:stretch>
            <a:fillRect/>
          </a:stretch>
        </p:blipFill>
        <p:spPr>
          <a:xfrm>
            <a:off x="334963" y="2684465"/>
            <a:ext cx="4275137" cy="3302000"/>
          </a:xfrm>
        </p:spPr>
      </p:pic>
      <p:sp>
        <p:nvSpPr>
          <p:cNvPr id="495622" name="Rectangle 4"/>
          <p:cNvSpPr>
            <a:spLocks noGrp="1" noChangeArrowheads="1"/>
          </p:cNvSpPr>
          <p:nvPr>
            <p:ph type="body" sz="half" idx="2"/>
          </p:nvPr>
        </p:nvSpPr>
        <p:spPr>
          <a:xfrm>
            <a:off x="4902201" y="1870077"/>
            <a:ext cx="4694238" cy="4232275"/>
          </a:xfrm>
        </p:spPr>
        <p:txBody>
          <a:bodyPr/>
          <a:lstStyle/>
          <a:p>
            <a:pPr eaLnBrk="1" hangingPunct="1">
              <a:buFontTx/>
              <a:buNone/>
            </a:pPr>
            <a:r>
              <a:rPr lang="en-US" sz="1900" b="1" dirty="0" smtClean="0"/>
              <a:t>CABINETS</a:t>
            </a:r>
          </a:p>
          <a:p>
            <a:pPr eaLnBrk="1" hangingPunct="1"/>
            <a:r>
              <a:rPr lang="en-US" sz="1900" b="1" dirty="0" smtClean="0"/>
              <a:t>Administration</a:t>
            </a:r>
            <a:r>
              <a:rPr lang="en-US" sz="1900" dirty="0" smtClean="0"/>
              <a:t> – create and manage personal and system cabinets</a:t>
            </a:r>
          </a:p>
          <a:p>
            <a:pPr eaLnBrk="1" hangingPunct="1"/>
            <a:r>
              <a:rPr lang="en-US" sz="1900" b="1" dirty="0" smtClean="0"/>
              <a:t>Inbox</a:t>
            </a:r>
            <a:r>
              <a:rPr lang="en-US" sz="1900" dirty="0" smtClean="0"/>
              <a:t> – where </a:t>
            </a:r>
            <a:r>
              <a:rPr lang="en-US" altLang="zh-CN" sz="1900" dirty="0" smtClean="0">
                <a:ea typeface="宋体"/>
                <a:cs typeface="宋体"/>
              </a:rPr>
              <a:t>documents that are waiting for approval will be in this cabinet, also on the main page</a:t>
            </a:r>
          </a:p>
          <a:p>
            <a:pPr eaLnBrk="1" hangingPunct="1"/>
            <a:r>
              <a:rPr lang="en-US" sz="1900" b="1" dirty="0" smtClean="0"/>
              <a:t>Approved Archive/Disapproved Archive</a:t>
            </a:r>
            <a:r>
              <a:rPr lang="en-US" sz="1900" dirty="0" smtClean="0"/>
              <a:t> – system cabinets for Fiscal Users, Financial Approvers, FHAO, Approvers and Contracting Managers</a:t>
            </a:r>
          </a:p>
          <a:p>
            <a:pPr eaLnBrk="1" hangingPunct="1"/>
            <a:r>
              <a:rPr lang="en-US" sz="1900" b="1" dirty="0" smtClean="0"/>
              <a:t>User Generated Cabinets </a:t>
            </a:r>
            <a:r>
              <a:rPr lang="en-US" sz="1900" dirty="0" smtClean="0"/>
              <a:t>– users can create cabinets to store their documents</a:t>
            </a:r>
          </a:p>
        </p:txBody>
      </p:sp>
      <p:sp>
        <p:nvSpPr>
          <p:cNvPr id="495617" name="Date Placeholder 4"/>
          <p:cNvSpPr>
            <a:spLocks noGrp="1"/>
          </p:cNvSpPr>
          <p:nvPr>
            <p:ph type="dt" sz="half" idx="10"/>
          </p:nvPr>
        </p:nvSpPr>
        <p:spPr>
          <a:noFill/>
        </p:spPr>
        <p:txBody>
          <a:bodyPr/>
          <a:lstStyle/>
          <a:p>
            <a:fld id="{FF90D9A9-C16A-42B6-B156-91D6DED88A7F}" type="datetime1">
              <a:rPr lang="en-US" smtClean="0"/>
              <a:pPr/>
              <a:t>4/3/2014</a:t>
            </a:fld>
            <a:endParaRPr lang="en-US" smtClean="0"/>
          </a:p>
        </p:txBody>
      </p:sp>
      <p:sp>
        <p:nvSpPr>
          <p:cNvPr id="495618" name="Footer Placeholder 5"/>
          <p:cNvSpPr>
            <a:spLocks noGrp="1"/>
          </p:cNvSpPr>
          <p:nvPr>
            <p:ph type="ftr" sz="quarter" idx="12"/>
          </p:nvPr>
        </p:nvSpPr>
        <p:spPr>
          <a:noFill/>
        </p:spPr>
        <p:txBody>
          <a:bodyPr/>
          <a:lstStyle/>
          <a:p>
            <a:r>
              <a:rPr lang="en-US" dirty="0" smtClean="0"/>
              <a:t>PRBuilder Overview</a:t>
            </a:r>
          </a:p>
        </p:txBody>
      </p:sp>
      <p:sp>
        <p:nvSpPr>
          <p:cNvPr id="495619" name="Slide Number Placeholder 6"/>
          <p:cNvSpPr>
            <a:spLocks noGrp="1"/>
          </p:cNvSpPr>
          <p:nvPr>
            <p:ph type="sldNum" sz="quarter" idx="13"/>
          </p:nvPr>
        </p:nvSpPr>
        <p:spPr>
          <a:noFill/>
        </p:spPr>
        <p:txBody>
          <a:bodyPr/>
          <a:lstStyle/>
          <a:p>
            <a:fld id="{868D7E4E-5449-4AFC-BD73-2F2CE5122D81}" type="slidenum">
              <a:rPr lang="en-US" smtClean="0"/>
              <a:pPr/>
              <a:t>20</a:t>
            </a:fld>
            <a:endParaRPr lang="en-US" smtClean="0"/>
          </a:p>
        </p:txBody>
      </p:sp>
      <p:sp>
        <p:nvSpPr>
          <p:cNvPr id="495623" name="AutoShape 7"/>
          <p:cNvSpPr>
            <a:spLocks noChangeArrowheads="1"/>
          </p:cNvSpPr>
          <p:nvPr/>
        </p:nvSpPr>
        <p:spPr bwMode="auto">
          <a:xfrm>
            <a:off x="2003425" y="2654300"/>
            <a:ext cx="668338" cy="363538"/>
          </a:xfrm>
          <a:prstGeom prst="star8">
            <a:avLst>
              <a:gd name="adj" fmla="val 38250"/>
            </a:avLst>
          </a:prstGeom>
          <a:solidFill>
            <a:srgbClr val="FFFF00"/>
          </a:solidFill>
          <a:ln w="9525">
            <a:solidFill>
              <a:schemeClr val="tx1"/>
            </a:solidFill>
            <a:miter lim="800000"/>
            <a:headEnd/>
            <a:tailEnd/>
          </a:ln>
        </p:spPr>
        <p:txBody>
          <a:bodyPr wrap="none" lIns="91418" tIns="45710" rIns="91418" bIns="45710" anchor="ctr"/>
          <a:lstStyle/>
          <a:p>
            <a:pPr algn="ctr"/>
            <a:r>
              <a:rPr lang="en-US" sz="1600" b="1" dirty="0">
                <a:solidFill>
                  <a:srgbClr val="FF0000"/>
                </a:solidFill>
              </a:rPr>
              <a:t>3</a:t>
            </a:r>
          </a:p>
        </p:txBody>
      </p:sp>
      <p:sp>
        <p:nvSpPr>
          <p:cNvPr id="416776" name="AutoShape 8"/>
          <p:cNvSpPr>
            <a:spLocks noChangeArrowheads="1"/>
          </p:cNvSpPr>
          <p:nvPr/>
        </p:nvSpPr>
        <p:spPr bwMode="auto">
          <a:xfrm>
            <a:off x="2816226" y="3149602"/>
            <a:ext cx="1771650" cy="739775"/>
          </a:xfrm>
          <a:prstGeom prst="wedgeRoundRectCallout">
            <a:avLst>
              <a:gd name="adj1" fmla="val -102509"/>
              <a:gd name="adj2" fmla="val -43991"/>
              <a:gd name="adj3" fmla="val 16667"/>
            </a:avLst>
          </a:prstGeom>
          <a:solidFill>
            <a:srgbClr val="FFFF00"/>
          </a:solidFill>
          <a:ln w="9525">
            <a:solidFill>
              <a:schemeClr val="tx1"/>
            </a:solidFill>
            <a:miter lim="800000"/>
            <a:headEnd/>
            <a:tailEnd/>
          </a:ln>
        </p:spPr>
        <p:txBody>
          <a:bodyPr lIns="91418" tIns="45710" rIns="91418" bIns="45710"/>
          <a:lstStyle/>
          <a:p>
            <a:r>
              <a:rPr lang="en-US" sz="1200" dirty="0">
                <a:solidFill>
                  <a:srgbClr val="FF0000"/>
                </a:solidFill>
              </a:rPr>
              <a:t>Click on “ADMINISTRATION”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16776"/>
                                        </p:tgtEl>
                                        <p:attrNameLst>
                                          <p:attrName>style.visibility</p:attrName>
                                        </p:attrNameLst>
                                      </p:cBhvr>
                                      <p:to>
                                        <p:strVal val="visible"/>
                                      </p:to>
                                    </p:set>
                                    <p:animEffect transition="in" filter="box(in)">
                                      <p:cBhvr>
                                        <p:cTn id="7" dur="500"/>
                                        <p:tgtEl>
                                          <p:spTgt spid="41677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41677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6776" grpId="0" animBg="1"/>
      <p:bldP spid="416776"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6644" name="Picture 3"/>
          <p:cNvPicPr>
            <a:picLocks noGrp="1" noChangeAspect="1" noChangeArrowheads="1"/>
          </p:cNvPicPr>
          <p:nvPr>
            <p:ph idx="1"/>
          </p:nvPr>
        </p:nvPicPr>
        <p:blipFill>
          <a:blip r:embed="rId2" cstate="print"/>
          <a:srcRect/>
          <a:stretch>
            <a:fillRect/>
          </a:stretch>
        </p:blipFill>
        <p:spPr>
          <a:xfrm>
            <a:off x="0" y="1423988"/>
            <a:ext cx="10058400" cy="5816600"/>
          </a:xfrm>
        </p:spPr>
      </p:pic>
      <p:sp>
        <p:nvSpPr>
          <p:cNvPr id="496641" name="Date Placeholder 3"/>
          <p:cNvSpPr>
            <a:spLocks noGrp="1"/>
          </p:cNvSpPr>
          <p:nvPr>
            <p:ph type="dt" sz="half" idx="10"/>
          </p:nvPr>
        </p:nvSpPr>
        <p:spPr>
          <a:noFill/>
        </p:spPr>
        <p:txBody>
          <a:bodyPr/>
          <a:lstStyle/>
          <a:p>
            <a:fld id="{244BF535-AD1D-4A60-A237-B1C82B5FC8D9}" type="datetime1">
              <a:rPr lang="en-US" smtClean="0"/>
              <a:pPr/>
              <a:t>4/3/2014</a:t>
            </a:fld>
            <a:endParaRPr lang="en-US" smtClean="0"/>
          </a:p>
        </p:txBody>
      </p:sp>
      <p:sp>
        <p:nvSpPr>
          <p:cNvPr id="496642" name="Footer Placeholder 4"/>
          <p:cNvSpPr>
            <a:spLocks noGrp="1"/>
          </p:cNvSpPr>
          <p:nvPr>
            <p:ph type="ftr" sz="quarter" idx="11"/>
          </p:nvPr>
        </p:nvSpPr>
        <p:spPr>
          <a:noFill/>
        </p:spPr>
        <p:txBody>
          <a:bodyPr/>
          <a:lstStyle/>
          <a:p>
            <a:r>
              <a:rPr lang="en-US" dirty="0" smtClean="0"/>
              <a:t>PRBuilder Overview</a:t>
            </a:r>
          </a:p>
        </p:txBody>
      </p:sp>
      <p:sp>
        <p:nvSpPr>
          <p:cNvPr id="496643" name="Slide Number Placeholder 5"/>
          <p:cNvSpPr>
            <a:spLocks noGrp="1"/>
          </p:cNvSpPr>
          <p:nvPr>
            <p:ph type="sldNum" sz="quarter" idx="12"/>
          </p:nvPr>
        </p:nvSpPr>
        <p:spPr>
          <a:noFill/>
        </p:spPr>
        <p:txBody>
          <a:bodyPr/>
          <a:lstStyle/>
          <a:p>
            <a:fld id="{D2AA9E70-ACC5-4602-B884-E8A62FB142E5}" type="slidenum">
              <a:rPr lang="en-US" smtClean="0"/>
              <a:pPr/>
              <a:t>21</a:t>
            </a:fld>
            <a:endParaRPr lang="en-US" smtClean="0"/>
          </a:p>
        </p:txBody>
      </p:sp>
      <p:sp>
        <p:nvSpPr>
          <p:cNvPr id="436228" name="AutoShape 4"/>
          <p:cNvSpPr>
            <a:spLocks noChangeArrowheads="1"/>
          </p:cNvSpPr>
          <p:nvPr/>
        </p:nvSpPr>
        <p:spPr bwMode="auto">
          <a:xfrm>
            <a:off x="1941515" y="3435350"/>
            <a:ext cx="1189037" cy="725487"/>
          </a:xfrm>
          <a:prstGeom prst="wedgeRoundRectCallout">
            <a:avLst>
              <a:gd name="adj1" fmla="val 95528"/>
              <a:gd name="adj2" fmla="val 27241"/>
              <a:gd name="adj3" fmla="val 16667"/>
            </a:avLst>
          </a:prstGeom>
          <a:solidFill>
            <a:srgbClr val="FFFF00"/>
          </a:solidFill>
          <a:ln w="9525">
            <a:solidFill>
              <a:schemeClr val="tx1"/>
            </a:solidFill>
            <a:miter lim="800000"/>
            <a:headEnd/>
            <a:tailEnd/>
          </a:ln>
        </p:spPr>
        <p:txBody>
          <a:bodyPr lIns="91418" tIns="45710" rIns="91418" bIns="45710"/>
          <a:lstStyle/>
          <a:p>
            <a:pPr algn="ctr"/>
            <a:r>
              <a:rPr lang="en-US" sz="1200" dirty="0">
                <a:solidFill>
                  <a:srgbClr val="FF0000"/>
                </a:solidFill>
              </a:rPr>
              <a:t>Click here to create a cabinet.</a:t>
            </a:r>
          </a:p>
        </p:txBody>
      </p:sp>
      <p:sp>
        <p:nvSpPr>
          <p:cNvPr id="436229" name="AutoShape 5"/>
          <p:cNvSpPr>
            <a:spLocks noChangeArrowheads="1"/>
          </p:cNvSpPr>
          <p:nvPr/>
        </p:nvSpPr>
        <p:spPr bwMode="auto">
          <a:xfrm>
            <a:off x="5638800" y="2870203"/>
            <a:ext cx="1103313" cy="855663"/>
          </a:xfrm>
          <a:prstGeom prst="wedgeRoundRectCallout">
            <a:avLst>
              <a:gd name="adj1" fmla="val -96477"/>
              <a:gd name="adj2" fmla="val -53708"/>
              <a:gd name="adj3" fmla="val 16667"/>
            </a:avLst>
          </a:prstGeom>
          <a:solidFill>
            <a:srgbClr val="FFFF00"/>
          </a:solidFill>
          <a:ln w="9525">
            <a:solidFill>
              <a:schemeClr val="tx1"/>
            </a:solidFill>
            <a:miter lim="800000"/>
            <a:headEnd/>
            <a:tailEnd/>
          </a:ln>
        </p:spPr>
        <p:txBody>
          <a:bodyPr lIns="91418" tIns="45710" rIns="91418" bIns="45710"/>
          <a:lstStyle/>
          <a:p>
            <a:pPr algn="ctr"/>
            <a:r>
              <a:rPr lang="en-US" sz="1200" dirty="0">
                <a:solidFill>
                  <a:srgbClr val="FF0000"/>
                </a:solidFill>
              </a:rPr>
              <a:t>Notice that  “CREATE” is grayed out.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36229"/>
                                        </p:tgtEl>
                                        <p:attrNameLst>
                                          <p:attrName>style.visibility</p:attrName>
                                        </p:attrNameLst>
                                      </p:cBhvr>
                                      <p:to>
                                        <p:strVal val="visible"/>
                                      </p:to>
                                    </p:set>
                                    <p:animEffect transition="in" filter="box(in)">
                                      <p:cBhvr>
                                        <p:cTn id="7" dur="500"/>
                                        <p:tgtEl>
                                          <p:spTgt spid="43622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436229"/>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4" presetClass="entr" presetSubtype="16" fill="hold" grpId="0" nodeType="clickEffect">
                                  <p:stCondLst>
                                    <p:cond delay="0"/>
                                  </p:stCondLst>
                                  <p:childTnLst>
                                    <p:set>
                                      <p:cBhvr>
                                        <p:cTn id="15" dur="1" fill="hold">
                                          <p:stCondLst>
                                            <p:cond delay="0"/>
                                          </p:stCondLst>
                                        </p:cTn>
                                        <p:tgtEl>
                                          <p:spTgt spid="436228"/>
                                        </p:tgtEl>
                                        <p:attrNameLst>
                                          <p:attrName>style.visibility</p:attrName>
                                        </p:attrNameLst>
                                      </p:cBhvr>
                                      <p:to>
                                        <p:strVal val="visible"/>
                                      </p:to>
                                    </p:set>
                                    <p:animEffect transition="in" filter="box(in)">
                                      <p:cBhvr>
                                        <p:cTn id="16" dur="500"/>
                                        <p:tgtEl>
                                          <p:spTgt spid="436228"/>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4362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6228" grpId="0" animBg="1"/>
      <p:bldP spid="436228" grpId="1" animBg="1"/>
      <p:bldP spid="436229" grpId="0" animBg="1"/>
      <p:bldP spid="436229"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7668" name="Picture 3"/>
          <p:cNvPicPr>
            <a:picLocks noGrp="1" noChangeAspect="1" noChangeArrowheads="1"/>
          </p:cNvPicPr>
          <p:nvPr>
            <p:ph idx="1"/>
          </p:nvPr>
        </p:nvPicPr>
        <p:blipFill>
          <a:blip r:embed="rId2" cstate="print"/>
          <a:srcRect/>
          <a:stretch>
            <a:fillRect/>
          </a:stretch>
        </p:blipFill>
        <p:spPr>
          <a:xfrm>
            <a:off x="0" y="1468437"/>
            <a:ext cx="10058400" cy="5772151"/>
          </a:xfrm>
        </p:spPr>
      </p:pic>
      <p:sp>
        <p:nvSpPr>
          <p:cNvPr id="497665" name="Date Placeholder 3"/>
          <p:cNvSpPr>
            <a:spLocks noGrp="1"/>
          </p:cNvSpPr>
          <p:nvPr>
            <p:ph type="dt" sz="half" idx="10"/>
          </p:nvPr>
        </p:nvSpPr>
        <p:spPr>
          <a:noFill/>
        </p:spPr>
        <p:txBody>
          <a:bodyPr/>
          <a:lstStyle/>
          <a:p>
            <a:fld id="{FB4A0F9A-7224-4D26-9268-F62F2ACC0851}" type="datetime1">
              <a:rPr lang="en-US" smtClean="0"/>
              <a:pPr/>
              <a:t>4/3/2014</a:t>
            </a:fld>
            <a:endParaRPr lang="en-US" smtClean="0"/>
          </a:p>
        </p:txBody>
      </p:sp>
      <p:sp>
        <p:nvSpPr>
          <p:cNvPr id="497666" name="Footer Placeholder 4"/>
          <p:cNvSpPr>
            <a:spLocks noGrp="1"/>
          </p:cNvSpPr>
          <p:nvPr>
            <p:ph type="ftr" sz="quarter" idx="11"/>
          </p:nvPr>
        </p:nvSpPr>
        <p:spPr>
          <a:noFill/>
        </p:spPr>
        <p:txBody>
          <a:bodyPr/>
          <a:lstStyle/>
          <a:p>
            <a:r>
              <a:rPr lang="en-US" dirty="0" smtClean="0"/>
              <a:t>PRBuilder Overview</a:t>
            </a:r>
          </a:p>
        </p:txBody>
      </p:sp>
      <p:sp>
        <p:nvSpPr>
          <p:cNvPr id="497667" name="Slide Number Placeholder 5"/>
          <p:cNvSpPr>
            <a:spLocks noGrp="1"/>
          </p:cNvSpPr>
          <p:nvPr>
            <p:ph type="sldNum" sz="quarter" idx="12"/>
          </p:nvPr>
        </p:nvSpPr>
        <p:spPr>
          <a:noFill/>
        </p:spPr>
        <p:txBody>
          <a:bodyPr/>
          <a:lstStyle/>
          <a:p>
            <a:fld id="{8EE3FFA4-288B-4BDE-A24D-86C49659F3E9}" type="slidenum">
              <a:rPr lang="en-US" smtClean="0"/>
              <a:pPr/>
              <a:t>22</a:t>
            </a:fld>
            <a:endParaRPr lang="en-US" smtClean="0"/>
          </a:p>
        </p:txBody>
      </p:sp>
      <p:sp>
        <p:nvSpPr>
          <p:cNvPr id="437252" name="AutoShape 4"/>
          <p:cNvSpPr>
            <a:spLocks noChangeArrowheads="1"/>
          </p:cNvSpPr>
          <p:nvPr/>
        </p:nvSpPr>
        <p:spPr bwMode="auto">
          <a:xfrm>
            <a:off x="2463802" y="3536950"/>
            <a:ext cx="1233488" cy="565150"/>
          </a:xfrm>
          <a:prstGeom prst="wedgeRoundRectCallout">
            <a:avLst>
              <a:gd name="adj1" fmla="val 92727"/>
              <a:gd name="adj2" fmla="val 55898"/>
              <a:gd name="adj3" fmla="val 16667"/>
            </a:avLst>
          </a:prstGeom>
          <a:solidFill>
            <a:srgbClr val="FFFF00"/>
          </a:solidFill>
          <a:ln w="9525">
            <a:solidFill>
              <a:schemeClr val="tx1"/>
            </a:solidFill>
            <a:miter lim="800000"/>
            <a:headEnd/>
            <a:tailEnd/>
          </a:ln>
        </p:spPr>
        <p:txBody>
          <a:bodyPr lIns="91418" tIns="45710" rIns="91418" bIns="45710"/>
          <a:lstStyle/>
          <a:p>
            <a:pPr algn="ctr"/>
            <a:r>
              <a:rPr lang="en-US" sz="1200" dirty="0">
                <a:solidFill>
                  <a:srgbClr val="FF0000"/>
                </a:solidFill>
              </a:rPr>
              <a:t>Name the cabinet.</a:t>
            </a:r>
          </a:p>
        </p:txBody>
      </p:sp>
      <p:sp>
        <p:nvSpPr>
          <p:cNvPr id="437253" name="Text Box 5"/>
          <p:cNvSpPr txBox="1">
            <a:spLocks noChangeArrowheads="1"/>
          </p:cNvSpPr>
          <p:nvPr/>
        </p:nvSpPr>
        <p:spPr bwMode="auto">
          <a:xfrm>
            <a:off x="4300538" y="3998913"/>
            <a:ext cx="1133475" cy="285754"/>
          </a:xfrm>
          <a:prstGeom prst="rect">
            <a:avLst/>
          </a:prstGeom>
          <a:noFill/>
          <a:ln w="9525">
            <a:noFill/>
            <a:miter lim="800000"/>
            <a:headEnd/>
            <a:tailEnd/>
          </a:ln>
        </p:spPr>
        <p:txBody>
          <a:bodyPr lIns="91418" tIns="45710" rIns="91418" bIns="45710">
            <a:spAutoFit/>
          </a:bodyPr>
          <a:lstStyle/>
          <a:p>
            <a:pPr>
              <a:spcBef>
                <a:spcPct val="50000"/>
              </a:spcBef>
            </a:pPr>
            <a:r>
              <a:rPr lang="en-US" sz="1200" dirty="0">
                <a:solidFill>
                  <a:srgbClr val="FF0000"/>
                </a:solidFill>
              </a:rPr>
              <a:t>USMC</a:t>
            </a:r>
          </a:p>
        </p:txBody>
      </p:sp>
      <p:sp>
        <p:nvSpPr>
          <p:cNvPr id="437254" name="AutoShape 6"/>
          <p:cNvSpPr>
            <a:spLocks noChangeArrowheads="1"/>
          </p:cNvSpPr>
          <p:nvPr/>
        </p:nvSpPr>
        <p:spPr bwMode="auto">
          <a:xfrm>
            <a:off x="884238" y="4441825"/>
            <a:ext cx="1916112" cy="463550"/>
          </a:xfrm>
          <a:prstGeom prst="wedgeRoundRectCallout">
            <a:avLst>
              <a:gd name="adj1" fmla="val 67231"/>
              <a:gd name="adj2" fmla="val -73287"/>
              <a:gd name="adj3" fmla="val 16667"/>
            </a:avLst>
          </a:prstGeom>
          <a:solidFill>
            <a:srgbClr val="FFFF00"/>
          </a:solidFill>
          <a:ln w="9525">
            <a:solidFill>
              <a:schemeClr val="tx1"/>
            </a:solidFill>
            <a:miter lim="800000"/>
            <a:headEnd/>
            <a:tailEnd/>
          </a:ln>
        </p:spPr>
        <p:txBody>
          <a:bodyPr lIns="91418" tIns="45710" rIns="91418" bIns="45710"/>
          <a:lstStyle/>
          <a:p>
            <a:pPr algn="ctr"/>
            <a:r>
              <a:rPr lang="en-US" sz="1200" dirty="0">
                <a:solidFill>
                  <a:srgbClr val="FF0000"/>
                </a:solidFill>
              </a:rPr>
              <a:t>Click here and it will save your cabinet.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37252"/>
                                        </p:tgtEl>
                                        <p:attrNameLst>
                                          <p:attrName>style.visibility</p:attrName>
                                        </p:attrNameLst>
                                      </p:cBhvr>
                                      <p:to>
                                        <p:strVal val="visible"/>
                                      </p:to>
                                    </p:set>
                                    <p:animEffect transition="in" filter="box(in)">
                                      <p:cBhvr>
                                        <p:cTn id="7" dur="500"/>
                                        <p:tgtEl>
                                          <p:spTgt spid="43725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437252"/>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4" presetClass="entr" presetSubtype="16" fill="hold" grpId="0" nodeType="clickEffect">
                                  <p:stCondLst>
                                    <p:cond delay="0"/>
                                  </p:stCondLst>
                                  <p:childTnLst>
                                    <p:set>
                                      <p:cBhvr>
                                        <p:cTn id="15" dur="1" fill="hold">
                                          <p:stCondLst>
                                            <p:cond delay="0"/>
                                          </p:stCondLst>
                                        </p:cTn>
                                        <p:tgtEl>
                                          <p:spTgt spid="437253"/>
                                        </p:tgtEl>
                                        <p:attrNameLst>
                                          <p:attrName>style.visibility</p:attrName>
                                        </p:attrNameLst>
                                      </p:cBhvr>
                                      <p:to>
                                        <p:strVal val="visible"/>
                                      </p:to>
                                    </p:set>
                                    <p:animEffect transition="in" filter="box(in)">
                                      <p:cBhvr>
                                        <p:cTn id="16" dur="500"/>
                                        <p:tgtEl>
                                          <p:spTgt spid="437253"/>
                                        </p:tgtEl>
                                      </p:cBhvr>
                                    </p:animEffect>
                                  </p:childTnLst>
                                </p:cTn>
                              </p:par>
                            </p:childTnLst>
                          </p:cTn>
                        </p:par>
                      </p:childTnLst>
                    </p:cTn>
                  </p:par>
                  <p:par>
                    <p:cTn id="17" fill="hold">
                      <p:stCondLst>
                        <p:cond delay="indefinite"/>
                      </p:stCondLst>
                      <p:childTnLst>
                        <p:par>
                          <p:cTn id="18" fill="hold">
                            <p:stCondLst>
                              <p:cond delay="0"/>
                            </p:stCondLst>
                            <p:childTnLst>
                              <p:par>
                                <p:cTn id="19" presetID="8" presetClass="entr" presetSubtype="16" fill="hold" grpId="0" nodeType="clickEffect">
                                  <p:stCondLst>
                                    <p:cond delay="0"/>
                                  </p:stCondLst>
                                  <p:childTnLst>
                                    <p:set>
                                      <p:cBhvr>
                                        <p:cTn id="20" dur="1" fill="hold">
                                          <p:stCondLst>
                                            <p:cond delay="0"/>
                                          </p:stCondLst>
                                        </p:cTn>
                                        <p:tgtEl>
                                          <p:spTgt spid="437254"/>
                                        </p:tgtEl>
                                        <p:attrNameLst>
                                          <p:attrName>style.visibility</p:attrName>
                                        </p:attrNameLst>
                                      </p:cBhvr>
                                      <p:to>
                                        <p:strVal val="visible"/>
                                      </p:to>
                                    </p:set>
                                    <p:animEffect transition="in" filter="diamond(in)">
                                      <p:cBhvr>
                                        <p:cTn id="21" dur="2000"/>
                                        <p:tgtEl>
                                          <p:spTgt spid="4372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7252" grpId="0" animBg="1"/>
      <p:bldP spid="437252" grpId="1" animBg="1"/>
      <p:bldP spid="437253" grpId="0"/>
      <p:bldP spid="4372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274" name="Rectangle 2"/>
          <p:cNvSpPr>
            <a:spLocks noGrp="1" noChangeArrowheads="1"/>
          </p:cNvSpPr>
          <p:nvPr>
            <p:ph type="title"/>
          </p:nvPr>
        </p:nvSpPr>
        <p:spPr>
          <a:xfrm>
            <a:off x="809627" y="219077"/>
            <a:ext cx="8632825" cy="949325"/>
          </a:xfrm>
        </p:spPr>
        <p:txBody>
          <a:bodyPr>
            <a:normAutofit fontScale="90000"/>
          </a:bodyPr>
          <a:lstStyle/>
          <a:p>
            <a:pPr eaLnBrk="1" hangingPunct="1">
              <a:defRPr/>
            </a:pPr>
            <a:r>
              <a:rPr lang="en-US" sz="2800" dirty="0"/>
              <a:t>System Navigation</a:t>
            </a:r>
            <a:br>
              <a:rPr lang="en-US" sz="2800" dirty="0"/>
            </a:br>
            <a:r>
              <a:rPr lang="en-US" sz="2800" dirty="0"/>
              <a:t>Starting a Purchase Request</a:t>
            </a:r>
          </a:p>
        </p:txBody>
      </p:sp>
      <p:pic>
        <p:nvPicPr>
          <p:cNvPr id="498693" name="Picture 3"/>
          <p:cNvPicPr>
            <a:picLocks noGrp="1" noChangeAspect="1" noChangeArrowheads="1"/>
          </p:cNvPicPr>
          <p:nvPr>
            <p:ph type="clipArt" sz="half" idx="1"/>
          </p:nvPr>
        </p:nvPicPr>
        <p:blipFill>
          <a:blip r:embed="rId2" cstate="print"/>
          <a:srcRect l="11469" t="10770" r="59169" b="55385"/>
          <a:stretch>
            <a:fillRect/>
          </a:stretch>
        </p:blipFill>
        <p:spPr>
          <a:xfrm>
            <a:off x="334963" y="1931989"/>
            <a:ext cx="4275137" cy="3302000"/>
          </a:xfrm>
        </p:spPr>
      </p:pic>
      <p:sp>
        <p:nvSpPr>
          <p:cNvPr id="498694" name="Rectangle 4"/>
          <p:cNvSpPr>
            <a:spLocks noGrp="1" noChangeArrowheads="1"/>
          </p:cNvSpPr>
          <p:nvPr>
            <p:ph type="body" sz="half" idx="2"/>
          </p:nvPr>
        </p:nvSpPr>
        <p:spPr>
          <a:xfrm>
            <a:off x="4902201" y="1870077"/>
            <a:ext cx="4694238" cy="4232275"/>
          </a:xfrm>
        </p:spPr>
        <p:txBody>
          <a:bodyPr/>
          <a:lstStyle/>
          <a:p>
            <a:pPr eaLnBrk="1" hangingPunct="1">
              <a:buFontTx/>
              <a:buNone/>
            </a:pPr>
            <a:r>
              <a:rPr lang="en-US" sz="1900" b="1" dirty="0" smtClean="0"/>
              <a:t>CABINETS</a:t>
            </a:r>
          </a:p>
          <a:p>
            <a:pPr eaLnBrk="1" hangingPunct="1"/>
            <a:r>
              <a:rPr lang="en-US" sz="1900" b="1" dirty="0" smtClean="0"/>
              <a:t>Administration</a:t>
            </a:r>
            <a:r>
              <a:rPr lang="en-US" sz="1900" dirty="0" smtClean="0"/>
              <a:t> – create and manage personal and system cabinets</a:t>
            </a:r>
          </a:p>
          <a:p>
            <a:pPr eaLnBrk="1" hangingPunct="1"/>
            <a:r>
              <a:rPr lang="en-US" sz="1900" b="1" dirty="0" smtClean="0"/>
              <a:t>Inbox</a:t>
            </a:r>
            <a:r>
              <a:rPr lang="en-US" sz="1900" dirty="0" smtClean="0"/>
              <a:t> – where </a:t>
            </a:r>
            <a:r>
              <a:rPr lang="en-US" altLang="zh-CN" sz="1900" dirty="0" smtClean="0">
                <a:ea typeface="宋体"/>
                <a:cs typeface="宋体"/>
              </a:rPr>
              <a:t>documents that are waiting for approval will be in this cabinet, also on the main page</a:t>
            </a:r>
          </a:p>
          <a:p>
            <a:pPr eaLnBrk="1" hangingPunct="1"/>
            <a:r>
              <a:rPr lang="en-US" sz="1900" b="1" dirty="0" smtClean="0"/>
              <a:t>Approved Archive/Disapproved Archive</a:t>
            </a:r>
            <a:r>
              <a:rPr lang="en-US" sz="1900" dirty="0" smtClean="0"/>
              <a:t> – system cabinets for Fiscal Users, Financial Approvers, FHAO, Approvers and Contracting Managers</a:t>
            </a:r>
          </a:p>
          <a:p>
            <a:pPr eaLnBrk="1" hangingPunct="1"/>
            <a:r>
              <a:rPr lang="en-US" sz="1900" b="1" dirty="0" smtClean="0"/>
              <a:t>User Generated Cabinets </a:t>
            </a:r>
            <a:r>
              <a:rPr lang="en-US" sz="1900" dirty="0" smtClean="0"/>
              <a:t>– users can create cabinets to store their documents</a:t>
            </a:r>
          </a:p>
        </p:txBody>
      </p:sp>
      <p:sp>
        <p:nvSpPr>
          <p:cNvPr id="498689" name="Date Placeholder 4"/>
          <p:cNvSpPr>
            <a:spLocks noGrp="1"/>
          </p:cNvSpPr>
          <p:nvPr>
            <p:ph type="dt" sz="half" idx="10"/>
          </p:nvPr>
        </p:nvSpPr>
        <p:spPr>
          <a:noFill/>
        </p:spPr>
        <p:txBody>
          <a:bodyPr/>
          <a:lstStyle/>
          <a:p>
            <a:fld id="{E689C211-0463-4931-BB89-3AEA2477491C}" type="datetime1">
              <a:rPr lang="en-US" smtClean="0"/>
              <a:pPr/>
              <a:t>4/3/2014</a:t>
            </a:fld>
            <a:endParaRPr lang="en-US" smtClean="0"/>
          </a:p>
        </p:txBody>
      </p:sp>
      <p:sp>
        <p:nvSpPr>
          <p:cNvPr id="498690" name="Footer Placeholder 5"/>
          <p:cNvSpPr>
            <a:spLocks noGrp="1"/>
          </p:cNvSpPr>
          <p:nvPr>
            <p:ph type="ftr" sz="quarter" idx="12"/>
          </p:nvPr>
        </p:nvSpPr>
        <p:spPr>
          <a:noFill/>
        </p:spPr>
        <p:txBody>
          <a:bodyPr/>
          <a:lstStyle/>
          <a:p>
            <a:r>
              <a:rPr lang="en-US" dirty="0" smtClean="0"/>
              <a:t>PRBuilder Overview</a:t>
            </a:r>
          </a:p>
        </p:txBody>
      </p:sp>
      <p:sp>
        <p:nvSpPr>
          <p:cNvPr id="498691" name="Slide Number Placeholder 6"/>
          <p:cNvSpPr>
            <a:spLocks noGrp="1"/>
          </p:cNvSpPr>
          <p:nvPr>
            <p:ph type="sldNum" sz="quarter" idx="13"/>
          </p:nvPr>
        </p:nvSpPr>
        <p:spPr>
          <a:noFill/>
        </p:spPr>
        <p:txBody>
          <a:bodyPr/>
          <a:lstStyle/>
          <a:p>
            <a:fld id="{8C6B3646-D0A6-4D8A-902B-8ABECAEC95C2}" type="slidenum">
              <a:rPr lang="en-US" smtClean="0"/>
              <a:pPr/>
              <a:t>23</a:t>
            </a:fld>
            <a:endParaRPr lang="en-US" smtClean="0"/>
          </a:p>
        </p:txBody>
      </p:sp>
      <p:sp>
        <p:nvSpPr>
          <p:cNvPr id="498695" name="AutoShape 5"/>
          <p:cNvSpPr>
            <a:spLocks/>
          </p:cNvSpPr>
          <p:nvPr/>
        </p:nvSpPr>
        <p:spPr bwMode="auto">
          <a:xfrm>
            <a:off x="1517650" y="6140450"/>
            <a:ext cx="3268663" cy="344488"/>
          </a:xfrm>
          <a:prstGeom prst="borderCallout1">
            <a:avLst>
              <a:gd name="adj1" fmla="val 33181"/>
              <a:gd name="adj2" fmla="val -2333"/>
              <a:gd name="adj3" fmla="val -291704"/>
              <a:gd name="adj4" fmla="val -17532"/>
            </a:avLst>
          </a:prstGeom>
          <a:noFill/>
          <a:ln w="9525">
            <a:solidFill>
              <a:schemeClr val="tx1"/>
            </a:solidFill>
            <a:miter lim="800000"/>
            <a:headEnd type="triangle" w="med" len="med"/>
            <a:tailEnd type="triangle" w="med" len="med"/>
          </a:ln>
        </p:spPr>
        <p:txBody>
          <a:bodyPr lIns="101858" tIns="50929" rIns="101858" bIns="50929"/>
          <a:lstStyle/>
          <a:p>
            <a:pPr algn="ctr" defTabSz="1018937"/>
            <a:r>
              <a:rPr lang="en-US" sz="1800" dirty="0">
                <a:latin typeface="Arial" charset="0"/>
              </a:rPr>
              <a:t>User Generated Cabinets</a:t>
            </a:r>
          </a:p>
        </p:txBody>
      </p:sp>
      <p:sp>
        <p:nvSpPr>
          <p:cNvPr id="498696" name="AutoShape 7"/>
          <p:cNvSpPr>
            <a:spLocks noChangeArrowheads="1"/>
          </p:cNvSpPr>
          <p:nvPr/>
        </p:nvSpPr>
        <p:spPr bwMode="auto">
          <a:xfrm>
            <a:off x="2003425" y="2654300"/>
            <a:ext cx="668338" cy="363538"/>
          </a:xfrm>
          <a:prstGeom prst="star8">
            <a:avLst>
              <a:gd name="adj" fmla="val 38250"/>
            </a:avLst>
          </a:prstGeom>
          <a:solidFill>
            <a:srgbClr val="FFFF00"/>
          </a:solidFill>
          <a:ln w="9525">
            <a:solidFill>
              <a:schemeClr val="tx1"/>
            </a:solidFill>
            <a:miter lim="800000"/>
            <a:headEnd/>
            <a:tailEnd/>
          </a:ln>
        </p:spPr>
        <p:txBody>
          <a:bodyPr wrap="none" lIns="91418" tIns="45710" rIns="91418" bIns="45710" anchor="ctr"/>
          <a:lstStyle/>
          <a:p>
            <a:pPr algn="ctr"/>
            <a:r>
              <a:rPr lang="en-US" sz="1600" b="1" dirty="0">
                <a:solidFill>
                  <a:srgbClr val="FF0000"/>
                </a:solidFill>
              </a:rPr>
              <a:t>3</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962" name="Rectangle 2"/>
          <p:cNvSpPr>
            <a:spLocks noGrp="1" noChangeArrowheads="1"/>
          </p:cNvSpPr>
          <p:nvPr>
            <p:ph type="title"/>
          </p:nvPr>
        </p:nvSpPr>
        <p:spPr>
          <a:xfrm>
            <a:off x="335280" y="222885"/>
            <a:ext cx="9555480" cy="949960"/>
          </a:xfrm>
        </p:spPr>
        <p:txBody>
          <a:bodyPr/>
          <a:lstStyle/>
          <a:p>
            <a:pPr eaLnBrk="1" hangingPunct="1">
              <a:defRPr/>
            </a:pPr>
            <a:r>
              <a:rPr lang="en-US" dirty="0"/>
              <a:t>System Navigation </a:t>
            </a:r>
          </a:p>
        </p:txBody>
      </p:sp>
      <p:pic>
        <p:nvPicPr>
          <p:cNvPr id="499717" name="Picture 3"/>
          <p:cNvPicPr>
            <a:picLocks noGrp="1" noChangeAspect="1" noChangeArrowheads="1"/>
          </p:cNvPicPr>
          <p:nvPr>
            <p:ph idx="1"/>
          </p:nvPr>
        </p:nvPicPr>
        <p:blipFill>
          <a:blip r:embed="rId2" cstate="print"/>
          <a:srcRect/>
          <a:stretch>
            <a:fillRect/>
          </a:stretch>
        </p:blipFill>
        <p:spPr>
          <a:xfrm>
            <a:off x="0" y="1595438"/>
            <a:ext cx="10058400" cy="5645150"/>
          </a:xfrm>
        </p:spPr>
      </p:pic>
      <p:sp>
        <p:nvSpPr>
          <p:cNvPr id="499713" name="Date Placeholder 3"/>
          <p:cNvSpPr>
            <a:spLocks noGrp="1"/>
          </p:cNvSpPr>
          <p:nvPr>
            <p:ph type="dt" sz="half" idx="10"/>
          </p:nvPr>
        </p:nvSpPr>
        <p:spPr>
          <a:noFill/>
        </p:spPr>
        <p:txBody>
          <a:bodyPr/>
          <a:lstStyle/>
          <a:p>
            <a:fld id="{F2251B5E-1ABC-49D8-9B1F-04C955785CD7}" type="datetime1">
              <a:rPr lang="en-US" smtClean="0"/>
              <a:pPr/>
              <a:t>4/3/2014</a:t>
            </a:fld>
            <a:endParaRPr lang="en-US" smtClean="0"/>
          </a:p>
        </p:txBody>
      </p:sp>
      <p:sp>
        <p:nvSpPr>
          <p:cNvPr id="499714" name="Footer Placeholder 4"/>
          <p:cNvSpPr>
            <a:spLocks noGrp="1"/>
          </p:cNvSpPr>
          <p:nvPr>
            <p:ph type="ftr" sz="quarter" idx="11"/>
          </p:nvPr>
        </p:nvSpPr>
        <p:spPr>
          <a:noFill/>
        </p:spPr>
        <p:txBody>
          <a:bodyPr/>
          <a:lstStyle/>
          <a:p>
            <a:r>
              <a:rPr lang="en-US" dirty="0" smtClean="0"/>
              <a:t>PRBuilder Overview</a:t>
            </a:r>
          </a:p>
        </p:txBody>
      </p:sp>
      <p:sp>
        <p:nvSpPr>
          <p:cNvPr id="499715" name="Slide Number Placeholder 5"/>
          <p:cNvSpPr>
            <a:spLocks noGrp="1"/>
          </p:cNvSpPr>
          <p:nvPr>
            <p:ph type="sldNum" sz="quarter" idx="12"/>
          </p:nvPr>
        </p:nvSpPr>
        <p:spPr>
          <a:noFill/>
        </p:spPr>
        <p:txBody>
          <a:bodyPr/>
          <a:lstStyle/>
          <a:p>
            <a:fld id="{B009002C-4F82-4FE6-8EA1-B1FA9D55A11C}" type="slidenum">
              <a:rPr lang="en-US" smtClean="0"/>
              <a:pPr/>
              <a:t>24</a:t>
            </a:fld>
            <a:endParaRPr lang="en-US" smtClean="0"/>
          </a:p>
        </p:txBody>
      </p:sp>
      <p:sp>
        <p:nvSpPr>
          <p:cNvPr id="424964" name="AutoShape 4"/>
          <p:cNvSpPr>
            <a:spLocks noChangeArrowheads="1"/>
          </p:cNvSpPr>
          <p:nvPr/>
        </p:nvSpPr>
        <p:spPr bwMode="auto">
          <a:xfrm>
            <a:off x="5689602" y="3106740"/>
            <a:ext cx="2251075" cy="798512"/>
          </a:xfrm>
          <a:prstGeom prst="wedgeRoundRectCallout">
            <a:avLst>
              <a:gd name="adj1" fmla="val -76588"/>
              <a:gd name="adj2" fmla="val -71671"/>
              <a:gd name="adj3" fmla="val 16667"/>
            </a:avLst>
          </a:prstGeom>
          <a:solidFill>
            <a:srgbClr val="FFFF00"/>
          </a:solidFill>
          <a:ln w="9525">
            <a:solidFill>
              <a:schemeClr val="tx1"/>
            </a:solidFill>
            <a:miter lim="800000"/>
            <a:headEnd/>
            <a:tailEnd/>
          </a:ln>
        </p:spPr>
        <p:txBody>
          <a:bodyPr lIns="91418" tIns="45710" rIns="91418" bIns="45710"/>
          <a:lstStyle/>
          <a:p>
            <a:pPr algn="ctr"/>
            <a:r>
              <a:rPr lang="en-US" sz="1200" dirty="0">
                <a:solidFill>
                  <a:srgbClr val="FF0000"/>
                </a:solidFill>
              </a:rPr>
              <a:t>Notice that “CREATE” is black now. This indicates that you are ready to generate a purchase request.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24964"/>
                                        </p:tgtEl>
                                        <p:attrNameLst>
                                          <p:attrName>style.visibility</p:attrName>
                                        </p:attrNameLst>
                                      </p:cBhvr>
                                      <p:to>
                                        <p:strVal val="visible"/>
                                      </p:to>
                                    </p:set>
                                    <p:animEffect transition="in" filter="box(in)">
                                      <p:cBhvr>
                                        <p:cTn id="7" dur="500"/>
                                        <p:tgtEl>
                                          <p:spTgt spid="42496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42496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4964" grpId="0" animBg="1"/>
      <p:bldP spid="424964"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4" name="Rectangle 2"/>
          <p:cNvSpPr>
            <a:spLocks noGrp="1" noChangeArrowheads="1"/>
          </p:cNvSpPr>
          <p:nvPr>
            <p:ph type="title"/>
          </p:nvPr>
        </p:nvSpPr>
        <p:spPr>
          <a:xfrm>
            <a:off x="847727" y="219077"/>
            <a:ext cx="8632825" cy="949325"/>
          </a:xfrm>
        </p:spPr>
        <p:txBody>
          <a:bodyPr/>
          <a:lstStyle/>
          <a:p>
            <a:pPr eaLnBrk="1" hangingPunct="1">
              <a:defRPr/>
            </a:pPr>
            <a:r>
              <a:rPr lang="en-US" dirty="0"/>
              <a:t>System Navigation</a:t>
            </a:r>
          </a:p>
        </p:txBody>
      </p:sp>
      <p:pic>
        <p:nvPicPr>
          <p:cNvPr id="500741" name="Picture 3"/>
          <p:cNvPicPr>
            <a:picLocks noGrp="1" noChangeAspect="1" noChangeArrowheads="1"/>
          </p:cNvPicPr>
          <p:nvPr>
            <p:ph type="clipArt" sz="half" idx="1"/>
          </p:nvPr>
        </p:nvPicPr>
        <p:blipFill>
          <a:blip r:embed="rId2" cstate="print"/>
          <a:srcRect l="15359" t="11595" r="33054" b="55597"/>
          <a:stretch>
            <a:fillRect/>
          </a:stretch>
        </p:blipFill>
        <p:spPr>
          <a:xfrm>
            <a:off x="1214439" y="1709739"/>
            <a:ext cx="7194550" cy="3173412"/>
          </a:xfrm>
        </p:spPr>
      </p:pic>
      <p:sp>
        <p:nvSpPr>
          <p:cNvPr id="500742" name="Rectangle 4"/>
          <p:cNvSpPr>
            <a:spLocks noGrp="1" noChangeArrowheads="1"/>
          </p:cNvSpPr>
          <p:nvPr>
            <p:ph type="body" sz="half" idx="2"/>
          </p:nvPr>
        </p:nvSpPr>
        <p:spPr>
          <a:xfrm>
            <a:off x="1144589" y="5137152"/>
            <a:ext cx="7543800" cy="1812925"/>
          </a:xfrm>
        </p:spPr>
        <p:txBody>
          <a:bodyPr/>
          <a:lstStyle/>
          <a:p>
            <a:pPr eaLnBrk="1" hangingPunct="1">
              <a:buFontTx/>
              <a:buNone/>
            </a:pPr>
            <a:r>
              <a:rPr lang="en-US" sz="2100" dirty="0" smtClean="0"/>
              <a:t>CREATE </a:t>
            </a:r>
          </a:p>
          <a:p>
            <a:pPr eaLnBrk="1" hangingPunct="1"/>
            <a:r>
              <a:rPr lang="en-US" sz="1900" dirty="0" smtClean="0"/>
              <a:t>Access to PRs, FDs and Misc Pay documents</a:t>
            </a:r>
          </a:p>
          <a:p>
            <a:pPr eaLnBrk="1" hangingPunct="1"/>
            <a:r>
              <a:rPr lang="en-US" sz="1900" dirty="0" smtClean="0"/>
              <a:t>A cabinet </a:t>
            </a:r>
            <a:r>
              <a:rPr lang="en-US" sz="1900" b="1" dirty="0" smtClean="0"/>
              <a:t>must be open</a:t>
            </a:r>
            <a:r>
              <a:rPr lang="en-US" sz="1900" dirty="0" smtClean="0"/>
              <a:t> to access</a:t>
            </a:r>
          </a:p>
          <a:p>
            <a:pPr eaLnBrk="1" hangingPunct="1"/>
            <a:r>
              <a:rPr lang="en-US" sz="1900" dirty="0" smtClean="0"/>
              <a:t>ONLY available to Requirements User</a:t>
            </a:r>
            <a:endParaRPr lang="en-US" sz="1900" b="1" dirty="0" smtClean="0"/>
          </a:p>
        </p:txBody>
      </p:sp>
      <p:sp>
        <p:nvSpPr>
          <p:cNvPr id="500737" name="Date Placeholder 4"/>
          <p:cNvSpPr>
            <a:spLocks noGrp="1"/>
          </p:cNvSpPr>
          <p:nvPr>
            <p:ph type="dt" sz="half" idx="10"/>
          </p:nvPr>
        </p:nvSpPr>
        <p:spPr>
          <a:noFill/>
        </p:spPr>
        <p:txBody>
          <a:bodyPr/>
          <a:lstStyle/>
          <a:p>
            <a:fld id="{231C8B26-CFBE-4E38-B712-D62862CDA339}" type="datetime1">
              <a:rPr lang="en-US" smtClean="0"/>
              <a:pPr/>
              <a:t>4/3/2014</a:t>
            </a:fld>
            <a:endParaRPr lang="en-US" smtClean="0"/>
          </a:p>
        </p:txBody>
      </p:sp>
      <p:sp>
        <p:nvSpPr>
          <p:cNvPr id="500738" name="Footer Placeholder 5"/>
          <p:cNvSpPr>
            <a:spLocks noGrp="1"/>
          </p:cNvSpPr>
          <p:nvPr>
            <p:ph type="ftr" sz="quarter" idx="12"/>
          </p:nvPr>
        </p:nvSpPr>
        <p:spPr>
          <a:noFill/>
        </p:spPr>
        <p:txBody>
          <a:bodyPr/>
          <a:lstStyle/>
          <a:p>
            <a:r>
              <a:rPr lang="en-US" dirty="0" smtClean="0"/>
              <a:t>PRBuilder Overview</a:t>
            </a:r>
          </a:p>
        </p:txBody>
      </p:sp>
      <p:sp>
        <p:nvSpPr>
          <p:cNvPr id="500739" name="Slide Number Placeholder 6"/>
          <p:cNvSpPr>
            <a:spLocks noGrp="1"/>
          </p:cNvSpPr>
          <p:nvPr>
            <p:ph type="sldNum" sz="quarter" idx="13"/>
          </p:nvPr>
        </p:nvSpPr>
        <p:spPr>
          <a:noFill/>
        </p:spPr>
        <p:txBody>
          <a:bodyPr/>
          <a:lstStyle/>
          <a:p>
            <a:fld id="{54D39CB6-3514-4E99-8E36-B8363B2DE8FE}" type="slidenum">
              <a:rPr lang="en-US" smtClean="0"/>
              <a:pPr/>
              <a:t>25</a:t>
            </a:fld>
            <a:endParaRPr lang="en-US" smtClean="0"/>
          </a:p>
        </p:txBody>
      </p:sp>
      <p:sp>
        <p:nvSpPr>
          <p:cNvPr id="417797" name="AutoShape 5"/>
          <p:cNvSpPr>
            <a:spLocks noChangeArrowheads="1"/>
          </p:cNvSpPr>
          <p:nvPr/>
        </p:nvSpPr>
        <p:spPr bwMode="auto">
          <a:xfrm>
            <a:off x="4106863" y="1770062"/>
            <a:ext cx="1190625" cy="609600"/>
          </a:xfrm>
          <a:prstGeom prst="wedgeRoundRectCallout">
            <a:avLst>
              <a:gd name="adj1" fmla="val 62398"/>
              <a:gd name="adj2" fmla="val 129426"/>
              <a:gd name="adj3" fmla="val 16667"/>
            </a:avLst>
          </a:prstGeom>
          <a:solidFill>
            <a:srgbClr val="FFFF00"/>
          </a:solidFill>
          <a:ln w="9525">
            <a:solidFill>
              <a:schemeClr val="tx1"/>
            </a:solidFill>
            <a:miter lim="800000"/>
            <a:headEnd/>
            <a:tailEnd/>
          </a:ln>
        </p:spPr>
        <p:txBody>
          <a:bodyPr lIns="91418" tIns="45710" rIns="91418" bIns="45710"/>
          <a:lstStyle/>
          <a:p>
            <a:pPr algn="ctr"/>
            <a:r>
              <a:rPr lang="en-US" sz="1400" dirty="0">
                <a:solidFill>
                  <a:srgbClr val="FF0000"/>
                </a:solidFill>
              </a:rPr>
              <a:t>Select PR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17797"/>
                                        </p:tgtEl>
                                        <p:attrNameLst>
                                          <p:attrName>style.visibility</p:attrName>
                                        </p:attrNameLst>
                                      </p:cBhvr>
                                      <p:to>
                                        <p:strVal val="visible"/>
                                      </p:to>
                                    </p:set>
                                    <p:animEffect transition="in" filter="box(in)">
                                      <p:cBhvr>
                                        <p:cTn id="7" dur="500"/>
                                        <p:tgtEl>
                                          <p:spTgt spid="41779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41779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7797" grpId="0" animBg="1"/>
      <p:bldP spid="417797"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010" name="Rectangle 2"/>
          <p:cNvSpPr>
            <a:spLocks noGrp="1" noChangeArrowheads="1"/>
          </p:cNvSpPr>
          <p:nvPr>
            <p:ph type="title"/>
          </p:nvPr>
        </p:nvSpPr>
        <p:spPr>
          <a:xfrm>
            <a:off x="819152" y="581027"/>
            <a:ext cx="8632825" cy="600075"/>
          </a:xfrm>
        </p:spPr>
        <p:txBody>
          <a:bodyPr>
            <a:normAutofit fontScale="90000"/>
          </a:bodyPr>
          <a:lstStyle/>
          <a:p>
            <a:pPr eaLnBrk="1" hangingPunct="1">
              <a:defRPr/>
            </a:pPr>
            <a:r>
              <a:rPr lang="en-US" dirty="0"/>
              <a:t>System Navigation</a:t>
            </a:r>
          </a:p>
        </p:txBody>
      </p:sp>
      <p:pic>
        <p:nvPicPr>
          <p:cNvPr id="501765" name="Picture 4"/>
          <p:cNvPicPr>
            <a:picLocks noGrp="1" noChangeAspect="1" noChangeArrowheads="1"/>
          </p:cNvPicPr>
          <p:nvPr>
            <p:ph idx="1"/>
          </p:nvPr>
        </p:nvPicPr>
        <p:blipFill>
          <a:blip r:embed="rId2" cstate="print"/>
          <a:srcRect/>
          <a:stretch>
            <a:fillRect/>
          </a:stretch>
        </p:blipFill>
        <p:spPr>
          <a:xfrm>
            <a:off x="0" y="1624014"/>
            <a:ext cx="10058400" cy="5616574"/>
          </a:xfrm>
        </p:spPr>
      </p:pic>
      <p:sp>
        <p:nvSpPr>
          <p:cNvPr id="501761" name="Date Placeholder 3"/>
          <p:cNvSpPr>
            <a:spLocks noGrp="1"/>
          </p:cNvSpPr>
          <p:nvPr>
            <p:ph type="dt" sz="half" idx="10"/>
          </p:nvPr>
        </p:nvSpPr>
        <p:spPr>
          <a:noFill/>
        </p:spPr>
        <p:txBody>
          <a:bodyPr/>
          <a:lstStyle/>
          <a:p>
            <a:fld id="{5730D926-B592-408B-870F-4C46A8E40F14}" type="datetime1">
              <a:rPr lang="en-US" smtClean="0"/>
              <a:pPr/>
              <a:t>4/3/2014</a:t>
            </a:fld>
            <a:endParaRPr lang="en-US" smtClean="0"/>
          </a:p>
        </p:txBody>
      </p:sp>
      <p:sp>
        <p:nvSpPr>
          <p:cNvPr id="501762" name="Footer Placeholder 4"/>
          <p:cNvSpPr>
            <a:spLocks noGrp="1"/>
          </p:cNvSpPr>
          <p:nvPr>
            <p:ph type="ftr" sz="quarter" idx="11"/>
          </p:nvPr>
        </p:nvSpPr>
        <p:spPr>
          <a:noFill/>
        </p:spPr>
        <p:txBody>
          <a:bodyPr/>
          <a:lstStyle/>
          <a:p>
            <a:r>
              <a:rPr lang="en-US" dirty="0" smtClean="0"/>
              <a:t>PRBuilder Overview</a:t>
            </a:r>
          </a:p>
        </p:txBody>
      </p:sp>
      <p:sp>
        <p:nvSpPr>
          <p:cNvPr id="501763" name="Slide Number Placeholder 5"/>
          <p:cNvSpPr>
            <a:spLocks noGrp="1"/>
          </p:cNvSpPr>
          <p:nvPr>
            <p:ph type="sldNum" sz="quarter" idx="12"/>
          </p:nvPr>
        </p:nvSpPr>
        <p:spPr>
          <a:noFill/>
        </p:spPr>
        <p:txBody>
          <a:bodyPr/>
          <a:lstStyle/>
          <a:p>
            <a:fld id="{D3EF72E1-BCA1-4D14-8261-FFBCE7EA12BD}" type="slidenum">
              <a:rPr lang="en-US" smtClean="0"/>
              <a:pPr/>
              <a:t>26</a:t>
            </a:fld>
            <a:endParaRPr lang="en-US" smtClean="0"/>
          </a:p>
        </p:txBody>
      </p:sp>
      <p:sp>
        <p:nvSpPr>
          <p:cNvPr id="427013" name="AutoShape 5"/>
          <p:cNvSpPr>
            <a:spLocks noChangeArrowheads="1"/>
          </p:cNvSpPr>
          <p:nvPr/>
        </p:nvSpPr>
        <p:spPr bwMode="auto">
          <a:xfrm>
            <a:off x="6183315" y="3251200"/>
            <a:ext cx="3163887" cy="957263"/>
          </a:xfrm>
          <a:prstGeom prst="wedgeRoundRectCallout">
            <a:avLst>
              <a:gd name="adj1" fmla="val -64051"/>
              <a:gd name="adj2" fmla="val 45523"/>
              <a:gd name="adj3" fmla="val 16667"/>
            </a:avLst>
          </a:prstGeom>
          <a:solidFill>
            <a:srgbClr val="FFFF00"/>
          </a:solidFill>
          <a:ln w="9525">
            <a:solidFill>
              <a:schemeClr val="tx1"/>
            </a:solidFill>
            <a:miter lim="800000"/>
            <a:headEnd/>
            <a:tailEnd/>
          </a:ln>
        </p:spPr>
        <p:txBody>
          <a:bodyPr lIns="91418" tIns="45710" rIns="91418" bIns="45710"/>
          <a:lstStyle/>
          <a:p>
            <a:pPr>
              <a:buFontTx/>
              <a:buChar char="-"/>
            </a:pPr>
            <a:r>
              <a:rPr lang="en-US" sz="1200" dirty="0">
                <a:solidFill>
                  <a:srgbClr val="FF0000"/>
                </a:solidFill>
              </a:rPr>
              <a:t>This will generate the next Purchase Request number.</a:t>
            </a:r>
          </a:p>
          <a:p>
            <a:pPr>
              <a:buFontTx/>
              <a:buChar char="-"/>
            </a:pPr>
            <a:r>
              <a:rPr lang="en-US" sz="1200" dirty="0">
                <a:solidFill>
                  <a:srgbClr val="FF0000"/>
                </a:solidFill>
              </a:rPr>
              <a:t>You can change this request number to a</a:t>
            </a:r>
            <a:r>
              <a:rPr lang="en-US" sz="1000" dirty="0">
                <a:solidFill>
                  <a:srgbClr val="FF0000"/>
                </a:solidFill>
              </a:rPr>
              <a:t>  specific number.</a:t>
            </a:r>
          </a:p>
        </p:txBody>
      </p:sp>
      <p:sp>
        <p:nvSpPr>
          <p:cNvPr id="427014" name="AutoShape 6"/>
          <p:cNvSpPr>
            <a:spLocks noChangeArrowheads="1"/>
          </p:cNvSpPr>
          <p:nvPr/>
        </p:nvSpPr>
        <p:spPr bwMode="auto">
          <a:xfrm>
            <a:off x="2484438" y="4310065"/>
            <a:ext cx="1233487" cy="581025"/>
          </a:xfrm>
          <a:prstGeom prst="wedgeRoundRectCallout">
            <a:avLst>
              <a:gd name="adj1" fmla="val 98134"/>
              <a:gd name="adj2" fmla="val -16394"/>
              <a:gd name="adj3" fmla="val 16667"/>
            </a:avLst>
          </a:prstGeom>
          <a:solidFill>
            <a:srgbClr val="FFFF00"/>
          </a:solidFill>
          <a:ln w="9525">
            <a:solidFill>
              <a:schemeClr val="tx1"/>
            </a:solidFill>
            <a:miter lim="800000"/>
            <a:headEnd/>
            <a:tailEnd/>
          </a:ln>
        </p:spPr>
        <p:txBody>
          <a:bodyPr lIns="91418" tIns="45710" rIns="91418" bIns="45710"/>
          <a:lstStyle/>
          <a:p>
            <a:pPr algn="ctr"/>
            <a:r>
              <a:rPr lang="en-US" sz="1400" dirty="0">
                <a:solidFill>
                  <a:srgbClr val="FF0000"/>
                </a:solidFill>
              </a:rPr>
              <a:t>Click on Register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27013"/>
                                        </p:tgtEl>
                                        <p:attrNameLst>
                                          <p:attrName>style.visibility</p:attrName>
                                        </p:attrNameLst>
                                      </p:cBhvr>
                                      <p:to>
                                        <p:strVal val="visible"/>
                                      </p:to>
                                    </p:set>
                                    <p:animEffect transition="in" filter="box(in)">
                                      <p:cBhvr>
                                        <p:cTn id="7" dur="500"/>
                                        <p:tgtEl>
                                          <p:spTgt spid="42701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427013"/>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4" presetClass="entr" presetSubtype="16" fill="hold" grpId="0" nodeType="clickEffect">
                                  <p:stCondLst>
                                    <p:cond delay="0"/>
                                  </p:stCondLst>
                                  <p:childTnLst>
                                    <p:set>
                                      <p:cBhvr>
                                        <p:cTn id="15" dur="1" fill="hold">
                                          <p:stCondLst>
                                            <p:cond delay="0"/>
                                          </p:stCondLst>
                                        </p:cTn>
                                        <p:tgtEl>
                                          <p:spTgt spid="427014"/>
                                        </p:tgtEl>
                                        <p:attrNameLst>
                                          <p:attrName>style.visibility</p:attrName>
                                        </p:attrNameLst>
                                      </p:cBhvr>
                                      <p:to>
                                        <p:strVal val="visible"/>
                                      </p:to>
                                    </p:set>
                                    <p:animEffect transition="in" filter="box(in)">
                                      <p:cBhvr>
                                        <p:cTn id="16" dur="500"/>
                                        <p:tgtEl>
                                          <p:spTgt spid="427014"/>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4270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7013" grpId="0" animBg="1"/>
      <p:bldP spid="427013" grpId="1" animBg="1"/>
      <p:bldP spid="427014" grpId="0" animBg="1"/>
      <p:bldP spid="427014"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034" name="Rectangle 2"/>
          <p:cNvSpPr>
            <a:spLocks noGrp="1" noChangeArrowheads="1"/>
          </p:cNvSpPr>
          <p:nvPr>
            <p:ph type="title"/>
          </p:nvPr>
        </p:nvSpPr>
        <p:spPr>
          <a:xfrm>
            <a:off x="838202" y="581025"/>
            <a:ext cx="8632825" cy="585788"/>
          </a:xfrm>
        </p:spPr>
        <p:txBody>
          <a:bodyPr>
            <a:normAutofit fontScale="90000"/>
          </a:bodyPr>
          <a:lstStyle/>
          <a:p>
            <a:pPr eaLnBrk="1" hangingPunct="1">
              <a:defRPr/>
            </a:pPr>
            <a:r>
              <a:rPr lang="en-US" dirty="0"/>
              <a:t>System Navigation</a:t>
            </a:r>
          </a:p>
        </p:txBody>
      </p:sp>
      <p:pic>
        <p:nvPicPr>
          <p:cNvPr id="502789" name="Picture 3"/>
          <p:cNvPicPr>
            <a:picLocks noGrp="1" noChangeAspect="1" noChangeArrowheads="1"/>
          </p:cNvPicPr>
          <p:nvPr>
            <p:ph idx="1"/>
          </p:nvPr>
        </p:nvPicPr>
        <p:blipFill>
          <a:blip r:embed="rId2" cstate="print"/>
          <a:srcRect/>
          <a:stretch>
            <a:fillRect/>
          </a:stretch>
        </p:blipFill>
        <p:spPr>
          <a:xfrm>
            <a:off x="0" y="1595438"/>
            <a:ext cx="10058400" cy="5645150"/>
          </a:xfrm>
        </p:spPr>
      </p:pic>
      <p:sp>
        <p:nvSpPr>
          <p:cNvPr id="502785" name="Date Placeholder 3"/>
          <p:cNvSpPr>
            <a:spLocks noGrp="1"/>
          </p:cNvSpPr>
          <p:nvPr>
            <p:ph type="dt" sz="half" idx="10"/>
          </p:nvPr>
        </p:nvSpPr>
        <p:spPr>
          <a:noFill/>
        </p:spPr>
        <p:txBody>
          <a:bodyPr/>
          <a:lstStyle/>
          <a:p>
            <a:fld id="{062A37AD-1980-4E05-8155-E9CD47415D9C}" type="datetime1">
              <a:rPr lang="en-US" smtClean="0"/>
              <a:pPr/>
              <a:t>4/3/2014</a:t>
            </a:fld>
            <a:endParaRPr lang="en-US" smtClean="0"/>
          </a:p>
        </p:txBody>
      </p:sp>
      <p:sp>
        <p:nvSpPr>
          <p:cNvPr id="502786" name="Footer Placeholder 4"/>
          <p:cNvSpPr>
            <a:spLocks noGrp="1"/>
          </p:cNvSpPr>
          <p:nvPr>
            <p:ph type="ftr" sz="quarter" idx="11"/>
          </p:nvPr>
        </p:nvSpPr>
        <p:spPr>
          <a:noFill/>
        </p:spPr>
        <p:txBody>
          <a:bodyPr/>
          <a:lstStyle/>
          <a:p>
            <a:r>
              <a:rPr lang="en-US" dirty="0" smtClean="0"/>
              <a:t>PRBuilder Overview</a:t>
            </a:r>
          </a:p>
        </p:txBody>
      </p:sp>
      <p:sp>
        <p:nvSpPr>
          <p:cNvPr id="502787" name="Slide Number Placeholder 5"/>
          <p:cNvSpPr>
            <a:spLocks noGrp="1"/>
          </p:cNvSpPr>
          <p:nvPr>
            <p:ph type="sldNum" sz="quarter" idx="12"/>
          </p:nvPr>
        </p:nvSpPr>
        <p:spPr>
          <a:noFill/>
        </p:spPr>
        <p:txBody>
          <a:bodyPr/>
          <a:lstStyle/>
          <a:p>
            <a:fld id="{0C0AF29D-A516-4C86-AB23-8C75C831F20E}" type="slidenum">
              <a:rPr lang="en-US" smtClean="0"/>
              <a:pPr/>
              <a:t>27</a:t>
            </a:fld>
            <a:endParaRPr lang="en-US" smtClean="0"/>
          </a:p>
        </p:txBody>
      </p:sp>
      <p:sp>
        <p:nvSpPr>
          <p:cNvPr id="428036" name="Text Box 4"/>
          <p:cNvSpPr txBox="1">
            <a:spLocks noChangeArrowheads="1"/>
          </p:cNvSpPr>
          <p:nvPr/>
        </p:nvSpPr>
        <p:spPr bwMode="auto">
          <a:xfrm>
            <a:off x="5138740" y="4629151"/>
            <a:ext cx="2379662" cy="233433"/>
          </a:xfrm>
          <a:prstGeom prst="rect">
            <a:avLst/>
          </a:prstGeom>
          <a:noFill/>
          <a:ln w="9525">
            <a:noFill/>
            <a:miter lim="800000"/>
            <a:headEnd/>
            <a:tailEnd/>
          </a:ln>
        </p:spPr>
        <p:txBody>
          <a:bodyPr lIns="91418" tIns="45710" rIns="91418" bIns="45710">
            <a:spAutoFit/>
          </a:bodyPr>
          <a:lstStyle/>
          <a:p>
            <a:pPr>
              <a:spcBef>
                <a:spcPct val="50000"/>
              </a:spcBef>
            </a:pPr>
            <a:r>
              <a:rPr lang="en-US">
                <a:solidFill>
                  <a:srgbClr val="FF0000"/>
                </a:solidFill>
              </a:rPr>
              <a:t>Test 1</a:t>
            </a:r>
          </a:p>
        </p:txBody>
      </p:sp>
      <p:sp>
        <p:nvSpPr>
          <p:cNvPr id="428038" name="AutoShape 6"/>
          <p:cNvSpPr>
            <a:spLocks noChangeArrowheads="1"/>
          </p:cNvSpPr>
          <p:nvPr/>
        </p:nvSpPr>
        <p:spPr bwMode="auto">
          <a:xfrm>
            <a:off x="1843090" y="4978400"/>
            <a:ext cx="1538287" cy="681038"/>
          </a:xfrm>
          <a:prstGeom prst="wedgeRoundRectCallout">
            <a:avLst>
              <a:gd name="adj1" fmla="val 63620"/>
              <a:gd name="adj2" fmla="val 62356"/>
              <a:gd name="adj3" fmla="val 16667"/>
            </a:avLst>
          </a:prstGeom>
          <a:solidFill>
            <a:srgbClr val="FFFF00"/>
          </a:solidFill>
          <a:ln w="9525">
            <a:solidFill>
              <a:schemeClr val="tx1"/>
            </a:solidFill>
            <a:miter lim="800000"/>
            <a:headEnd/>
            <a:tailEnd/>
          </a:ln>
        </p:spPr>
        <p:txBody>
          <a:bodyPr lIns="91418" tIns="45710" rIns="91418" bIns="45710"/>
          <a:lstStyle/>
          <a:p>
            <a:pPr algn="ctr"/>
            <a:r>
              <a:rPr lang="en-US" sz="1200" dirty="0">
                <a:solidFill>
                  <a:srgbClr val="FF0000"/>
                </a:solidFill>
              </a:rPr>
              <a:t>This will only be used for sole source.</a:t>
            </a:r>
          </a:p>
        </p:txBody>
      </p:sp>
      <p:sp>
        <p:nvSpPr>
          <p:cNvPr id="428043" name="AutoShape 11"/>
          <p:cNvSpPr>
            <a:spLocks noChangeArrowheads="1"/>
          </p:cNvSpPr>
          <p:nvPr/>
        </p:nvSpPr>
        <p:spPr bwMode="auto">
          <a:xfrm>
            <a:off x="1843090" y="6124577"/>
            <a:ext cx="1379538" cy="436563"/>
          </a:xfrm>
          <a:prstGeom prst="wedgeRoundRectCallout">
            <a:avLst>
              <a:gd name="adj1" fmla="val 77389"/>
              <a:gd name="adj2" fmla="val -10000"/>
              <a:gd name="adj3" fmla="val 16667"/>
            </a:avLst>
          </a:prstGeom>
          <a:solidFill>
            <a:srgbClr val="FFFF00"/>
          </a:solidFill>
          <a:ln w="9525">
            <a:solidFill>
              <a:schemeClr val="tx1"/>
            </a:solidFill>
            <a:miter lim="800000"/>
            <a:headEnd/>
            <a:tailEnd/>
          </a:ln>
        </p:spPr>
        <p:txBody>
          <a:bodyPr lIns="91418" tIns="45710" rIns="91418" bIns="45710"/>
          <a:lstStyle/>
          <a:p>
            <a:pPr algn="ctr"/>
            <a:r>
              <a:rPr lang="en-US">
                <a:solidFill>
                  <a:srgbClr val="FF0000"/>
                </a:solidFill>
              </a:rPr>
              <a:t>Use for FUTURE Fiscal Year ONLY.</a:t>
            </a:r>
          </a:p>
        </p:txBody>
      </p:sp>
      <p:sp>
        <p:nvSpPr>
          <p:cNvPr id="428046" name="AutoShape 14"/>
          <p:cNvSpPr>
            <a:spLocks noChangeArrowheads="1"/>
          </p:cNvSpPr>
          <p:nvPr/>
        </p:nvSpPr>
        <p:spPr bwMode="auto">
          <a:xfrm>
            <a:off x="4192590" y="5429250"/>
            <a:ext cx="1728788" cy="825500"/>
          </a:xfrm>
          <a:prstGeom prst="wedgeRoundRectCallout">
            <a:avLst>
              <a:gd name="adj1" fmla="val -27593"/>
              <a:gd name="adj2" fmla="val 60769"/>
              <a:gd name="adj3" fmla="val 16667"/>
            </a:avLst>
          </a:prstGeom>
          <a:solidFill>
            <a:srgbClr val="FFFF00"/>
          </a:solidFill>
          <a:ln w="9525">
            <a:solidFill>
              <a:schemeClr val="tx1"/>
            </a:solidFill>
            <a:miter lim="800000"/>
            <a:headEnd/>
            <a:tailEnd/>
          </a:ln>
        </p:spPr>
        <p:txBody>
          <a:bodyPr lIns="91418" tIns="45710" rIns="91418" bIns="45710"/>
          <a:lstStyle/>
          <a:p>
            <a:pPr algn="ctr"/>
            <a:r>
              <a:rPr lang="en-US" sz="1200" dirty="0">
                <a:solidFill>
                  <a:srgbClr val="FF0000"/>
                </a:solidFill>
              </a:rPr>
              <a:t>Add the date that you want it to be released for commitment to SABRS.</a:t>
            </a:r>
          </a:p>
        </p:txBody>
      </p:sp>
      <p:sp>
        <p:nvSpPr>
          <p:cNvPr id="428047" name="AutoShape 15"/>
          <p:cNvSpPr>
            <a:spLocks noChangeArrowheads="1"/>
          </p:cNvSpPr>
          <p:nvPr/>
        </p:nvSpPr>
        <p:spPr bwMode="auto">
          <a:xfrm>
            <a:off x="0" y="5341940"/>
            <a:ext cx="1655763" cy="928687"/>
          </a:xfrm>
          <a:prstGeom prst="wedgeRoundRectCallout">
            <a:avLst>
              <a:gd name="adj1" fmla="val 59685"/>
              <a:gd name="adj2" fmla="val 12222"/>
              <a:gd name="adj3" fmla="val 16667"/>
            </a:avLst>
          </a:prstGeom>
          <a:solidFill>
            <a:srgbClr val="FFFF00"/>
          </a:solidFill>
          <a:ln w="9525">
            <a:solidFill>
              <a:schemeClr val="tx1"/>
            </a:solidFill>
            <a:miter lim="800000"/>
            <a:headEnd/>
            <a:tailEnd/>
          </a:ln>
        </p:spPr>
        <p:txBody>
          <a:bodyPr lIns="91418" tIns="45710" rIns="91418" bIns="45710"/>
          <a:lstStyle/>
          <a:p>
            <a:pPr algn="ctr"/>
            <a:r>
              <a:rPr lang="en-US" sz="1200" dirty="0">
                <a:solidFill>
                  <a:srgbClr val="FF0000"/>
                </a:solidFill>
              </a:rPr>
              <a:t>Select the correct Financial System.</a:t>
            </a:r>
          </a:p>
          <a:p>
            <a:pPr>
              <a:buFontTx/>
              <a:buChar char="-"/>
            </a:pPr>
            <a:r>
              <a:rPr lang="en-US" sz="1200" dirty="0">
                <a:solidFill>
                  <a:srgbClr val="FF0000"/>
                </a:solidFill>
              </a:rPr>
              <a:t>None Select</a:t>
            </a:r>
          </a:p>
          <a:p>
            <a:pPr>
              <a:buFontTx/>
              <a:buChar char="-"/>
            </a:pPr>
            <a:r>
              <a:rPr lang="en-US" sz="1200" dirty="0">
                <a:solidFill>
                  <a:srgbClr val="FF0000"/>
                </a:solidFill>
              </a:rPr>
              <a:t>SABRS</a:t>
            </a:r>
          </a:p>
        </p:txBody>
      </p:sp>
      <p:sp>
        <p:nvSpPr>
          <p:cNvPr id="428048" name="AutoShape 16"/>
          <p:cNvSpPr>
            <a:spLocks noChangeArrowheads="1"/>
          </p:cNvSpPr>
          <p:nvPr/>
        </p:nvSpPr>
        <p:spPr bwMode="auto">
          <a:xfrm>
            <a:off x="6823076" y="3940176"/>
            <a:ext cx="2641601" cy="595313"/>
          </a:xfrm>
          <a:prstGeom prst="wedgeRoundRectCallout">
            <a:avLst>
              <a:gd name="adj1" fmla="val -81852"/>
              <a:gd name="adj2" fmla="val 118269"/>
              <a:gd name="adj3" fmla="val 16667"/>
            </a:avLst>
          </a:prstGeom>
          <a:solidFill>
            <a:srgbClr val="FFFF00"/>
          </a:solidFill>
          <a:ln w="9525">
            <a:solidFill>
              <a:schemeClr val="tx1"/>
            </a:solidFill>
            <a:miter lim="800000"/>
            <a:headEnd/>
            <a:tailEnd/>
          </a:ln>
        </p:spPr>
        <p:txBody>
          <a:bodyPr lIns="91418" tIns="45710" rIns="91418" bIns="45710"/>
          <a:lstStyle/>
          <a:p>
            <a:pPr>
              <a:lnSpc>
                <a:spcPct val="80000"/>
              </a:lnSpc>
              <a:spcBef>
                <a:spcPct val="20000"/>
              </a:spcBef>
              <a:buFontTx/>
              <a:buChar char="•"/>
            </a:pPr>
            <a:r>
              <a:rPr lang="en-US" sz="1000" b="1" u="sng" dirty="0">
                <a:solidFill>
                  <a:srgbClr val="FF0000"/>
                </a:solidFill>
              </a:rPr>
              <a:t>Requirement Justification</a:t>
            </a:r>
            <a:r>
              <a:rPr lang="en-US" sz="1000" b="1" dirty="0">
                <a:solidFill>
                  <a:srgbClr val="FF0000"/>
                </a:solidFill>
              </a:rPr>
              <a:t>: Clearly identify </a:t>
            </a:r>
            <a:r>
              <a:rPr lang="en-US" sz="1000" b="1" i="1" dirty="0">
                <a:solidFill>
                  <a:srgbClr val="FF0000"/>
                </a:solidFill>
              </a:rPr>
              <a:t>why </a:t>
            </a:r>
            <a:r>
              <a:rPr lang="en-US" sz="1000" b="1" dirty="0">
                <a:solidFill>
                  <a:srgbClr val="FF0000"/>
                </a:solidFill>
              </a:rPr>
              <a:t>this purchase needs to be made or the mission the purchase will support.</a:t>
            </a:r>
          </a:p>
          <a:p>
            <a:pPr algn="ctr"/>
            <a:endParaRPr lang="en-US" sz="1000" dirty="0">
              <a:solidFill>
                <a:srgbClr val="FF0000"/>
              </a:solidFill>
            </a:endParaRPr>
          </a:p>
        </p:txBody>
      </p:sp>
      <p:sp>
        <p:nvSpPr>
          <p:cNvPr id="428049" name="AutoShape 17"/>
          <p:cNvSpPr>
            <a:spLocks noChangeArrowheads="1"/>
          </p:cNvSpPr>
          <p:nvPr/>
        </p:nvSpPr>
        <p:spPr bwMode="auto">
          <a:xfrm>
            <a:off x="1409702" y="3978275"/>
            <a:ext cx="1901825" cy="682625"/>
          </a:xfrm>
          <a:prstGeom prst="wedgeRoundRectCallout">
            <a:avLst>
              <a:gd name="adj1" fmla="val 60435"/>
              <a:gd name="adj2" fmla="val 37676"/>
              <a:gd name="adj3" fmla="val 16667"/>
            </a:avLst>
          </a:prstGeom>
          <a:solidFill>
            <a:srgbClr val="FFFF00"/>
          </a:solidFill>
          <a:ln w="9525">
            <a:solidFill>
              <a:schemeClr val="tx1"/>
            </a:solidFill>
            <a:miter lim="800000"/>
            <a:headEnd/>
            <a:tailEnd/>
          </a:ln>
        </p:spPr>
        <p:txBody>
          <a:bodyPr lIns="91418" tIns="45710" rIns="91418" bIns="45710"/>
          <a:lstStyle/>
          <a:p>
            <a:r>
              <a:rPr lang="en-US" sz="1200" dirty="0">
                <a:solidFill>
                  <a:srgbClr val="FF0000"/>
                </a:solidFill>
              </a:rPr>
              <a:t>You can change this to reflect the financial commitment.</a:t>
            </a:r>
          </a:p>
        </p:txBody>
      </p:sp>
      <p:sp>
        <p:nvSpPr>
          <p:cNvPr id="428050" name="AutoShape 18"/>
          <p:cNvSpPr>
            <a:spLocks noChangeArrowheads="1"/>
          </p:cNvSpPr>
          <p:nvPr/>
        </p:nvSpPr>
        <p:spPr bwMode="auto">
          <a:xfrm>
            <a:off x="3825877" y="3917949"/>
            <a:ext cx="2208213" cy="698501"/>
          </a:xfrm>
          <a:prstGeom prst="wedgeRoundRectCallout">
            <a:avLst>
              <a:gd name="adj1" fmla="val -45685"/>
              <a:gd name="adj2" fmla="val 98407"/>
              <a:gd name="adj3" fmla="val 16667"/>
            </a:avLst>
          </a:prstGeom>
          <a:solidFill>
            <a:srgbClr val="FFFF00"/>
          </a:solidFill>
          <a:ln w="9525">
            <a:solidFill>
              <a:schemeClr val="tx1"/>
            </a:solidFill>
            <a:miter lim="800000"/>
            <a:headEnd/>
            <a:tailEnd/>
          </a:ln>
        </p:spPr>
        <p:txBody>
          <a:bodyPr lIns="91418" tIns="45710" rIns="91418" bIns="45710"/>
          <a:lstStyle/>
          <a:p>
            <a:pPr algn="ctr"/>
            <a:r>
              <a:rPr lang="en-US" sz="1200" dirty="0">
                <a:solidFill>
                  <a:srgbClr val="FF0000"/>
                </a:solidFill>
              </a:rPr>
              <a:t>Priorities are </a:t>
            </a:r>
            <a:r>
              <a:rPr lang="en-US" sz="1200" dirty="0" err="1">
                <a:solidFill>
                  <a:srgbClr val="FF0000"/>
                </a:solidFill>
              </a:rPr>
              <a:t>estalbished</a:t>
            </a:r>
            <a:r>
              <a:rPr lang="en-US" sz="1200" dirty="0">
                <a:solidFill>
                  <a:srgbClr val="FF0000"/>
                </a:solidFill>
              </a:rPr>
              <a:t> in reference to UMMIPS (MCO 4400.16G)</a:t>
            </a:r>
          </a:p>
        </p:txBody>
      </p:sp>
      <p:sp>
        <p:nvSpPr>
          <p:cNvPr id="428051" name="AutoShape 19"/>
          <p:cNvSpPr>
            <a:spLocks noChangeArrowheads="1"/>
          </p:cNvSpPr>
          <p:nvPr/>
        </p:nvSpPr>
        <p:spPr bwMode="auto">
          <a:xfrm>
            <a:off x="7634288" y="5602291"/>
            <a:ext cx="2192337" cy="1190624"/>
          </a:xfrm>
          <a:prstGeom prst="wedgeRoundRectCallout">
            <a:avLst>
              <a:gd name="adj1" fmla="val -72375"/>
              <a:gd name="adj2" fmla="val -35731"/>
              <a:gd name="adj3" fmla="val 16667"/>
            </a:avLst>
          </a:prstGeom>
          <a:solidFill>
            <a:srgbClr val="FFFF00"/>
          </a:solidFill>
          <a:ln w="9525">
            <a:solidFill>
              <a:schemeClr val="tx1"/>
            </a:solidFill>
            <a:miter lim="800000"/>
            <a:headEnd/>
            <a:tailEnd/>
          </a:ln>
        </p:spPr>
        <p:txBody>
          <a:bodyPr lIns="91418" tIns="45710" rIns="91418" bIns="45710"/>
          <a:lstStyle/>
          <a:p>
            <a:pPr>
              <a:lnSpc>
                <a:spcPct val="80000"/>
              </a:lnSpc>
              <a:spcBef>
                <a:spcPct val="20000"/>
              </a:spcBef>
              <a:buFontTx/>
              <a:buChar char="•"/>
            </a:pPr>
            <a:r>
              <a:rPr lang="en-US" sz="1200" b="1" u="sng" dirty="0">
                <a:solidFill>
                  <a:srgbClr val="FF0000"/>
                </a:solidFill>
              </a:rPr>
              <a:t>PR point of contact</a:t>
            </a:r>
            <a:r>
              <a:rPr lang="en-US" sz="1200" b="1" dirty="0">
                <a:solidFill>
                  <a:srgbClr val="FF0000"/>
                </a:solidFill>
              </a:rPr>
              <a:t>: Include e-mail address and phone number of supervisor who has/ understands the purchase need. </a:t>
            </a:r>
          </a:p>
          <a:p>
            <a:pPr algn="ctr"/>
            <a:endParaRPr lang="en-US" sz="12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28049"/>
                                        </p:tgtEl>
                                        <p:attrNameLst>
                                          <p:attrName>style.visibility</p:attrName>
                                        </p:attrNameLst>
                                      </p:cBhvr>
                                      <p:to>
                                        <p:strVal val="visible"/>
                                      </p:to>
                                    </p:set>
                                    <p:animEffect transition="in" filter="box(in)">
                                      <p:cBhvr>
                                        <p:cTn id="7" dur="500"/>
                                        <p:tgtEl>
                                          <p:spTgt spid="42804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428049"/>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4" presetClass="entr" presetSubtype="16" fill="hold" grpId="0" nodeType="clickEffect">
                                  <p:stCondLst>
                                    <p:cond delay="0"/>
                                  </p:stCondLst>
                                  <p:childTnLst>
                                    <p:set>
                                      <p:cBhvr>
                                        <p:cTn id="15" dur="1" fill="hold">
                                          <p:stCondLst>
                                            <p:cond delay="0"/>
                                          </p:stCondLst>
                                        </p:cTn>
                                        <p:tgtEl>
                                          <p:spTgt spid="428036"/>
                                        </p:tgtEl>
                                        <p:attrNameLst>
                                          <p:attrName>style.visibility</p:attrName>
                                        </p:attrNameLst>
                                      </p:cBhvr>
                                      <p:to>
                                        <p:strVal val="visible"/>
                                      </p:to>
                                    </p:set>
                                    <p:animEffect transition="in" filter="box(in)">
                                      <p:cBhvr>
                                        <p:cTn id="16" dur="500"/>
                                        <p:tgtEl>
                                          <p:spTgt spid="428036"/>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ntr" presetSubtype="16" fill="hold" grpId="0" nodeType="clickEffect">
                                  <p:stCondLst>
                                    <p:cond delay="0"/>
                                  </p:stCondLst>
                                  <p:childTnLst>
                                    <p:set>
                                      <p:cBhvr>
                                        <p:cTn id="20" dur="1" fill="hold">
                                          <p:stCondLst>
                                            <p:cond delay="0"/>
                                          </p:stCondLst>
                                        </p:cTn>
                                        <p:tgtEl>
                                          <p:spTgt spid="428050"/>
                                        </p:tgtEl>
                                        <p:attrNameLst>
                                          <p:attrName>style.visibility</p:attrName>
                                        </p:attrNameLst>
                                      </p:cBhvr>
                                      <p:to>
                                        <p:strVal val="visible"/>
                                      </p:to>
                                    </p:set>
                                    <p:animEffect transition="in" filter="box(in)">
                                      <p:cBhvr>
                                        <p:cTn id="21" dur="500"/>
                                        <p:tgtEl>
                                          <p:spTgt spid="428050"/>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xit" presetSubtype="0" fill="hold" grpId="1" nodeType="clickEffect">
                                  <p:stCondLst>
                                    <p:cond delay="0"/>
                                  </p:stCondLst>
                                  <p:childTnLst>
                                    <p:set>
                                      <p:cBhvr>
                                        <p:cTn id="25" dur="1" fill="hold">
                                          <p:stCondLst>
                                            <p:cond delay="0"/>
                                          </p:stCondLst>
                                        </p:cTn>
                                        <p:tgtEl>
                                          <p:spTgt spid="428050"/>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4" presetClass="entr" presetSubtype="16" fill="hold" grpId="0" nodeType="clickEffect">
                                  <p:stCondLst>
                                    <p:cond delay="0"/>
                                  </p:stCondLst>
                                  <p:childTnLst>
                                    <p:set>
                                      <p:cBhvr>
                                        <p:cTn id="29" dur="1" fill="hold">
                                          <p:stCondLst>
                                            <p:cond delay="0"/>
                                          </p:stCondLst>
                                        </p:cTn>
                                        <p:tgtEl>
                                          <p:spTgt spid="428048"/>
                                        </p:tgtEl>
                                        <p:attrNameLst>
                                          <p:attrName>style.visibility</p:attrName>
                                        </p:attrNameLst>
                                      </p:cBhvr>
                                      <p:to>
                                        <p:strVal val="visible"/>
                                      </p:to>
                                    </p:set>
                                    <p:animEffect transition="in" filter="box(in)">
                                      <p:cBhvr>
                                        <p:cTn id="30" dur="500"/>
                                        <p:tgtEl>
                                          <p:spTgt spid="428048"/>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428048"/>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4" presetClass="entr" presetSubtype="16" fill="hold" grpId="0" nodeType="clickEffect">
                                  <p:stCondLst>
                                    <p:cond delay="0"/>
                                  </p:stCondLst>
                                  <p:childTnLst>
                                    <p:set>
                                      <p:cBhvr>
                                        <p:cTn id="38" dur="1" fill="hold">
                                          <p:stCondLst>
                                            <p:cond delay="0"/>
                                          </p:stCondLst>
                                        </p:cTn>
                                        <p:tgtEl>
                                          <p:spTgt spid="428047"/>
                                        </p:tgtEl>
                                        <p:attrNameLst>
                                          <p:attrName>style.visibility</p:attrName>
                                        </p:attrNameLst>
                                      </p:cBhvr>
                                      <p:to>
                                        <p:strVal val="visible"/>
                                      </p:to>
                                    </p:set>
                                    <p:animEffect transition="in" filter="box(in)">
                                      <p:cBhvr>
                                        <p:cTn id="39" dur="500"/>
                                        <p:tgtEl>
                                          <p:spTgt spid="428047"/>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exit" presetSubtype="0" fill="hold" grpId="1" nodeType="clickEffect">
                                  <p:stCondLst>
                                    <p:cond delay="0"/>
                                  </p:stCondLst>
                                  <p:childTnLst>
                                    <p:set>
                                      <p:cBhvr>
                                        <p:cTn id="43" dur="1" fill="hold">
                                          <p:stCondLst>
                                            <p:cond delay="0"/>
                                          </p:stCondLst>
                                        </p:cTn>
                                        <p:tgtEl>
                                          <p:spTgt spid="428047"/>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4" presetClass="entr" presetSubtype="16" fill="hold" grpId="0" nodeType="clickEffect">
                                  <p:stCondLst>
                                    <p:cond delay="0"/>
                                  </p:stCondLst>
                                  <p:childTnLst>
                                    <p:set>
                                      <p:cBhvr>
                                        <p:cTn id="47" dur="1" fill="hold">
                                          <p:stCondLst>
                                            <p:cond delay="0"/>
                                          </p:stCondLst>
                                        </p:cTn>
                                        <p:tgtEl>
                                          <p:spTgt spid="428038"/>
                                        </p:tgtEl>
                                        <p:attrNameLst>
                                          <p:attrName>style.visibility</p:attrName>
                                        </p:attrNameLst>
                                      </p:cBhvr>
                                      <p:to>
                                        <p:strVal val="visible"/>
                                      </p:to>
                                    </p:set>
                                    <p:animEffect transition="in" filter="box(in)">
                                      <p:cBhvr>
                                        <p:cTn id="48" dur="500"/>
                                        <p:tgtEl>
                                          <p:spTgt spid="428038"/>
                                        </p:tgtEl>
                                      </p:cBhvr>
                                    </p:animEffect>
                                  </p:childTnLst>
                                </p:cTn>
                              </p:par>
                            </p:childTnLst>
                          </p:cTn>
                        </p:par>
                      </p:childTnLst>
                    </p:cTn>
                  </p:par>
                  <p:par>
                    <p:cTn id="49" fill="hold">
                      <p:stCondLst>
                        <p:cond delay="indefinite"/>
                      </p:stCondLst>
                      <p:childTnLst>
                        <p:par>
                          <p:cTn id="50" fill="hold">
                            <p:stCondLst>
                              <p:cond delay="0"/>
                            </p:stCondLst>
                            <p:childTnLst>
                              <p:par>
                                <p:cTn id="51" presetID="1" presetClass="exit" presetSubtype="0" fill="hold" grpId="1" nodeType="clickEffect">
                                  <p:stCondLst>
                                    <p:cond delay="0"/>
                                  </p:stCondLst>
                                  <p:childTnLst>
                                    <p:set>
                                      <p:cBhvr>
                                        <p:cTn id="52" dur="1" fill="hold">
                                          <p:stCondLst>
                                            <p:cond delay="0"/>
                                          </p:stCondLst>
                                        </p:cTn>
                                        <p:tgtEl>
                                          <p:spTgt spid="428038"/>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4" presetClass="entr" presetSubtype="16" fill="hold" grpId="0" nodeType="clickEffect">
                                  <p:stCondLst>
                                    <p:cond delay="0"/>
                                  </p:stCondLst>
                                  <p:childTnLst>
                                    <p:set>
                                      <p:cBhvr>
                                        <p:cTn id="56" dur="1" fill="hold">
                                          <p:stCondLst>
                                            <p:cond delay="0"/>
                                          </p:stCondLst>
                                        </p:cTn>
                                        <p:tgtEl>
                                          <p:spTgt spid="428043"/>
                                        </p:tgtEl>
                                        <p:attrNameLst>
                                          <p:attrName>style.visibility</p:attrName>
                                        </p:attrNameLst>
                                      </p:cBhvr>
                                      <p:to>
                                        <p:strVal val="visible"/>
                                      </p:to>
                                    </p:set>
                                    <p:animEffect transition="in" filter="box(in)">
                                      <p:cBhvr>
                                        <p:cTn id="57" dur="500"/>
                                        <p:tgtEl>
                                          <p:spTgt spid="428043"/>
                                        </p:tgtEl>
                                      </p:cBhvr>
                                    </p:animEffect>
                                  </p:childTnLst>
                                </p:cTn>
                              </p:par>
                            </p:childTnLst>
                          </p:cTn>
                        </p:par>
                      </p:childTnLst>
                    </p:cTn>
                  </p:par>
                  <p:par>
                    <p:cTn id="58" fill="hold">
                      <p:stCondLst>
                        <p:cond delay="indefinite"/>
                      </p:stCondLst>
                      <p:childTnLst>
                        <p:par>
                          <p:cTn id="59" fill="hold">
                            <p:stCondLst>
                              <p:cond delay="0"/>
                            </p:stCondLst>
                            <p:childTnLst>
                              <p:par>
                                <p:cTn id="60" presetID="1" presetClass="exit" presetSubtype="0" fill="hold" grpId="2" nodeType="clickEffect">
                                  <p:stCondLst>
                                    <p:cond delay="0"/>
                                  </p:stCondLst>
                                  <p:childTnLst>
                                    <p:set>
                                      <p:cBhvr>
                                        <p:cTn id="61" dur="1" fill="hold">
                                          <p:stCondLst>
                                            <p:cond delay="0"/>
                                          </p:stCondLst>
                                        </p:cTn>
                                        <p:tgtEl>
                                          <p:spTgt spid="428043"/>
                                        </p:tgtEl>
                                        <p:attrNameLst>
                                          <p:attrName>style.visibility</p:attrName>
                                        </p:attrNameLst>
                                      </p:cBhvr>
                                      <p:to>
                                        <p:strVal val="hidden"/>
                                      </p:to>
                                    </p:set>
                                  </p:childTnLst>
                                </p:cTn>
                              </p:par>
                            </p:childTnLst>
                          </p:cTn>
                        </p:par>
                      </p:childTnLst>
                    </p:cTn>
                  </p:par>
                  <p:par>
                    <p:cTn id="62" fill="hold">
                      <p:stCondLst>
                        <p:cond delay="indefinite"/>
                      </p:stCondLst>
                      <p:childTnLst>
                        <p:par>
                          <p:cTn id="63" fill="hold">
                            <p:stCondLst>
                              <p:cond delay="0"/>
                            </p:stCondLst>
                            <p:childTnLst>
                              <p:par>
                                <p:cTn id="64" presetID="4" presetClass="entr" presetSubtype="16" fill="hold" grpId="0" nodeType="clickEffect">
                                  <p:stCondLst>
                                    <p:cond delay="0"/>
                                  </p:stCondLst>
                                  <p:childTnLst>
                                    <p:set>
                                      <p:cBhvr>
                                        <p:cTn id="65" dur="1" fill="hold">
                                          <p:stCondLst>
                                            <p:cond delay="0"/>
                                          </p:stCondLst>
                                        </p:cTn>
                                        <p:tgtEl>
                                          <p:spTgt spid="428046"/>
                                        </p:tgtEl>
                                        <p:attrNameLst>
                                          <p:attrName>style.visibility</p:attrName>
                                        </p:attrNameLst>
                                      </p:cBhvr>
                                      <p:to>
                                        <p:strVal val="visible"/>
                                      </p:to>
                                    </p:set>
                                    <p:animEffect transition="in" filter="box(in)">
                                      <p:cBhvr>
                                        <p:cTn id="66" dur="500"/>
                                        <p:tgtEl>
                                          <p:spTgt spid="428046"/>
                                        </p:tgtEl>
                                      </p:cBhvr>
                                    </p:animEffect>
                                  </p:childTnLst>
                                </p:cTn>
                              </p:par>
                            </p:childTnLst>
                          </p:cTn>
                        </p:par>
                      </p:childTnLst>
                    </p:cTn>
                  </p:par>
                  <p:par>
                    <p:cTn id="67" fill="hold">
                      <p:stCondLst>
                        <p:cond delay="indefinite"/>
                      </p:stCondLst>
                      <p:childTnLst>
                        <p:par>
                          <p:cTn id="68" fill="hold">
                            <p:stCondLst>
                              <p:cond delay="0"/>
                            </p:stCondLst>
                            <p:childTnLst>
                              <p:par>
                                <p:cTn id="69" presetID="1" presetClass="exit" presetSubtype="0" fill="hold" grpId="1" nodeType="clickEffect">
                                  <p:stCondLst>
                                    <p:cond delay="0"/>
                                  </p:stCondLst>
                                  <p:childTnLst>
                                    <p:set>
                                      <p:cBhvr>
                                        <p:cTn id="70" dur="1" fill="hold">
                                          <p:stCondLst>
                                            <p:cond delay="0"/>
                                          </p:stCondLst>
                                        </p:cTn>
                                        <p:tgtEl>
                                          <p:spTgt spid="428046"/>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4" presetClass="entr" presetSubtype="16" fill="hold" grpId="0" nodeType="clickEffect">
                                  <p:stCondLst>
                                    <p:cond delay="0"/>
                                  </p:stCondLst>
                                  <p:childTnLst>
                                    <p:set>
                                      <p:cBhvr>
                                        <p:cTn id="74" dur="1" fill="hold">
                                          <p:stCondLst>
                                            <p:cond delay="0"/>
                                          </p:stCondLst>
                                        </p:cTn>
                                        <p:tgtEl>
                                          <p:spTgt spid="428051"/>
                                        </p:tgtEl>
                                        <p:attrNameLst>
                                          <p:attrName>style.visibility</p:attrName>
                                        </p:attrNameLst>
                                      </p:cBhvr>
                                      <p:to>
                                        <p:strVal val="visible"/>
                                      </p:to>
                                    </p:set>
                                    <p:animEffect transition="in" filter="box(in)">
                                      <p:cBhvr>
                                        <p:cTn id="75" dur="500"/>
                                        <p:tgtEl>
                                          <p:spTgt spid="428051"/>
                                        </p:tgtEl>
                                      </p:cBhvr>
                                    </p:animEffect>
                                  </p:childTnLst>
                                </p:cTn>
                              </p:par>
                            </p:childTnLst>
                          </p:cTn>
                        </p:par>
                      </p:childTnLst>
                    </p:cTn>
                  </p:par>
                  <p:par>
                    <p:cTn id="76" fill="hold">
                      <p:stCondLst>
                        <p:cond delay="indefinite"/>
                      </p:stCondLst>
                      <p:childTnLst>
                        <p:par>
                          <p:cTn id="77" fill="hold">
                            <p:stCondLst>
                              <p:cond delay="0"/>
                            </p:stCondLst>
                            <p:childTnLst>
                              <p:par>
                                <p:cTn id="78" presetID="1" presetClass="exit" presetSubtype="0" fill="hold" grpId="1" nodeType="clickEffect">
                                  <p:stCondLst>
                                    <p:cond delay="0"/>
                                  </p:stCondLst>
                                  <p:childTnLst>
                                    <p:set>
                                      <p:cBhvr>
                                        <p:cTn id="79" dur="1" fill="hold">
                                          <p:stCondLst>
                                            <p:cond delay="0"/>
                                          </p:stCondLst>
                                        </p:cTn>
                                        <p:tgtEl>
                                          <p:spTgt spid="42805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8036" grpId="0"/>
      <p:bldP spid="428038" grpId="0" animBg="1"/>
      <p:bldP spid="428038" grpId="1" animBg="1"/>
      <p:bldP spid="428043" grpId="0" animBg="1"/>
      <p:bldP spid="428043" grpId="2" animBg="1"/>
      <p:bldP spid="428046" grpId="0" animBg="1"/>
      <p:bldP spid="428046" grpId="1" animBg="1"/>
      <p:bldP spid="428047" grpId="0" animBg="1"/>
      <p:bldP spid="428047" grpId="1" animBg="1"/>
      <p:bldP spid="428048" grpId="0" animBg="1"/>
      <p:bldP spid="428048" grpId="1" animBg="1"/>
      <p:bldP spid="428049" grpId="0" animBg="1"/>
      <p:bldP spid="428049" grpId="1" animBg="1"/>
      <p:bldP spid="428050" grpId="0" animBg="1"/>
      <p:bldP spid="428050" grpId="1" animBg="1"/>
      <p:bldP spid="428051" grpId="0" animBg="1"/>
      <p:bldP spid="428051"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Rectangle 2"/>
          <p:cNvSpPr>
            <a:spLocks noGrp="1" noChangeArrowheads="1"/>
          </p:cNvSpPr>
          <p:nvPr>
            <p:ph type="title"/>
          </p:nvPr>
        </p:nvSpPr>
        <p:spPr>
          <a:xfrm>
            <a:off x="335280" y="213360"/>
            <a:ext cx="9555480" cy="949960"/>
          </a:xfrm>
        </p:spPr>
        <p:txBody>
          <a:bodyPr/>
          <a:lstStyle/>
          <a:p>
            <a:pPr eaLnBrk="1" hangingPunct="1">
              <a:defRPr/>
            </a:pPr>
            <a:r>
              <a:rPr lang="en-US" dirty="0"/>
              <a:t>System Navigation</a:t>
            </a:r>
          </a:p>
        </p:txBody>
      </p:sp>
      <p:pic>
        <p:nvPicPr>
          <p:cNvPr id="503813" name="Picture 3"/>
          <p:cNvPicPr>
            <a:picLocks noGrp="1" noChangeAspect="1" noChangeArrowheads="1"/>
          </p:cNvPicPr>
          <p:nvPr>
            <p:ph idx="1"/>
          </p:nvPr>
        </p:nvPicPr>
        <p:blipFill>
          <a:blip r:embed="rId2" cstate="print"/>
          <a:srcRect/>
          <a:stretch>
            <a:fillRect/>
          </a:stretch>
        </p:blipFill>
        <p:spPr>
          <a:xfrm>
            <a:off x="0" y="1552578"/>
            <a:ext cx="10058400" cy="5688013"/>
          </a:xfrm>
        </p:spPr>
      </p:pic>
      <p:sp>
        <p:nvSpPr>
          <p:cNvPr id="503809" name="Date Placeholder 3"/>
          <p:cNvSpPr>
            <a:spLocks noGrp="1"/>
          </p:cNvSpPr>
          <p:nvPr>
            <p:ph type="dt" sz="half" idx="10"/>
          </p:nvPr>
        </p:nvSpPr>
        <p:spPr>
          <a:noFill/>
        </p:spPr>
        <p:txBody>
          <a:bodyPr/>
          <a:lstStyle/>
          <a:p>
            <a:fld id="{E705DC8F-AFD1-435D-88C0-B90BD79147B1}" type="datetime1">
              <a:rPr lang="en-US" smtClean="0"/>
              <a:pPr/>
              <a:t>4/3/2014</a:t>
            </a:fld>
            <a:endParaRPr lang="en-US" smtClean="0"/>
          </a:p>
        </p:txBody>
      </p:sp>
      <p:sp>
        <p:nvSpPr>
          <p:cNvPr id="503810" name="Footer Placeholder 4"/>
          <p:cNvSpPr>
            <a:spLocks noGrp="1"/>
          </p:cNvSpPr>
          <p:nvPr>
            <p:ph type="ftr" sz="quarter" idx="11"/>
          </p:nvPr>
        </p:nvSpPr>
        <p:spPr>
          <a:noFill/>
        </p:spPr>
        <p:txBody>
          <a:bodyPr/>
          <a:lstStyle/>
          <a:p>
            <a:r>
              <a:rPr lang="en-US" dirty="0" smtClean="0"/>
              <a:t>PRBuilder Overview</a:t>
            </a:r>
          </a:p>
        </p:txBody>
      </p:sp>
      <p:sp>
        <p:nvSpPr>
          <p:cNvPr id="503811" name="Slide Number Placeholder 5"/>
          <p:cNvSpPr>
            <a:spLocks noGrp="1"/>
          </p:cNvSpPr>
          <p:nvPr>
            <p:ph type="sldNum" sz="quarter" idx="12"/>
          </p:nvPr>
        </p:nvSpPr>
        <p:spPr>
          <a:noFill/>
        </p:spPr>
        <p:txBody>
          <a:bodyPr/>
          <a:lstStyle/>
          <a:p>
            <a:fld id="{3625B042-07AD-4CBB-A491-90BFE9A91C60}" type="slidenum">
              <a:rPr lang="en-US" smtClean="0"/>
              <a:pPr/>
              <a:t>28</a:t>
            </a:fld>
            <a:endParaRPr lang="en-US" smtClean="0"/>
          </a:p>
        </p:txBody>
      </p:sp>
      <p:sp>
        <p:nvSpPr>
          <p:cNvPr id="430084" name="AutoShape 4"/>
          <p:cNvSpPr>
            <a:spLocks noChangeArrowheads="1"/>
          </p:cNvSpPr>
          <p:nvPr/>
        </p:nvSpPr>
        <p:spPr bwMode="auto">
          <a:xfrm>
            <a:off x="317502" y="2540000"/>
            <a:ext cx="1698626" cy="768350"/>
          </a:xfrm>
          <a:prstGeom prst="wedgeRoundRectCallout">
            <a:avLst>
              <a:gd name="adj1" fmla="val 71213"/>
              <a:gd name="adj2" fmla="val 60537"/>
              <a:gd name="adj3" fmla="val 16667"/>
            </a:avLst>
          </a:prstGeom>
          <a:solidFill>
            <a:srgbClr val="FFFF00"/>
          </a:solidFill>
          <a:ln w="9525">
            <a:solidFill>
              <a:schemeClr val="tx1"/>
            </a:solidFill>
            <a:miter lim="800000"/>
            <a:headEnd/>
            <a:tailEnd/>
          </a:ln>
        </p:spPr>
        <p:txBody>
          <a:bodyPr lIns="91418" tIns="45710" rIns="91418" bIns="45710"/>
          <a:lstStyle/>
          <a:p>
            <a:pPr algn="ctr"/>
            <a:r>
              <a:rPr lang="en-US" sz="1200" dirty="0">
                <a:solidFill>
                  <a:srgbClr val="FF0000"/>
                </a:solidFill>
              </a:rPr>
              <a:t>Add the name of the item that you want. </a:t>
            </a:r>
          </a:p>
          <a:p>
            <a:pPr algn="ctr"/>
            <a:r>
              <a:rPr lang="en-US" sz="1200" dirty="0">
                <a:solidFill>
                  <a:srgbClr val="FF0000"/>
                </a:solidFill>
              </a:rPr>
              <a:t>Example: Tandberg 7000</a:t>
            </a:r>
          </a:p>
        </p:txBody>
      </p:sp>
      <p:sp>
        <p:nvSpPr>
          <p:cNvPr id="430085" name="AutoShape 5"/>
          <p:cNvSpPr>
            <a:spLocks noChangeArrowheads="1"/>
          </p:cNvSpPr>
          <p:nvPr/>
        </p:nvSpPr>
        <p:spPr bwMode="auto">
          <a:xfrm>
            <a:off x="3224215" y="2641602"/>
            <a:ext cx="1595437" cy="420688"/>
          </a:xfrm>
          <a:prstGeom prst="wedgeRoundRectCallout">
            <a:avLst>
              <a:gd name="adj1" fmla="val 5023"/>
              <a:gd name="adj2" fmla="val 125093"/>
              <a:gd name="adj3" fmla="val 16667"/>
            </a:avLst>
          </a:prstGeom>
          <a:solidFill>
            <a:srgbClr val="FFFF00"/>
          </a:solidFill>
          <a:ln w="9525">
            <a:solidFill>
              <a:schemeClr val="tx1"/>
            </a:solidFill>
            <a:miter lim="800000"/>
            <a:headEnd/>
            <a:tailEnd/>
          </a:ln>
        </p:spPr>
        <p:txBody>
          <a:bodyPr lIns="91418" tIns="45710" rIns="91418" bIns="45710"/>
          <a:lstStyle/>
          <a:p>
            <a:pPr algn="ctr"/>
            <a:r>
              <a:rPr lang="en-US" sz="1200" dirty="0">
                <a:solidFill>
                  <a:srgbClr val="FF0000"/>
                </a:solidFill>
              </a:rPr>
              <a:t>Add the quantity you want.</a:t>
            </a:r>
          </a:p>
        </p:txBody>
      </p:sp>
      <p:sp>
        <p:nvSpPr>
          <p:cNvPr id="430086" name="AutoShape 6"/>
          <p:cNvSpPr>
            <a:spLocks noChangeArrowheads="1"/>
          </p:cNvSpPr>
          <p:nvPr/>
        </p:nvSpPr>
        <p:spPr bwMode="auto">
          <a:xfrm>
            <a:off x="5268913" y="2728915"/>
            <a:ext cx="1393825" cy="581025"/>
          </a:xfrm>
          <a:prstGeom prst="wedgeRoundRectCallout">
            <a:avLst>
              <a:gd name="adj1" fmla="val -61958"/>
              <a:gd name="adj2" fmla="val 62843"/>
              <a:gd name="adj3" fmla="val 16667"/>
            </a:avLst>
          </a:prstGeom>
          <a:solidFill>
            <a:srgbClr val="FFFF00"/>
          </a:solidFill>
          <a:ln w="9525">
            <a:solidFill>
              <a:schemeClr val="tx1"/>
            </a:solidFill>
            <a:miter lim="800000"/>
            <a:headEnd/>
            <a:tailEnd/>
          </a:ln>
        </p:spPr>
        <p:txBody>
          <a:bodyPr lIns="91418" tIns="45710" rIns="91418" bIns="45710"/>
          <a:lstStyle/>
          <a:p>
            <a:pPr algn="ctr"/>
            <a:r>
              <a:rPr lang="en-US" sz="1200" dirty="0">
                <a:solidFill>
                  <a:srgbClr val="FF0000"/>
                </a:solidFill>
              </a:rPr>
              <a:t>Add the single price of the item.</a:t>
            </a:r>
          </a:p>
        </p:txBody>
      </p:sp>
      <p:sp>
        <p:nvSpPr>
          <p:cNvPr id="430087" name="AutoShape 7"/>
          <p:cNvSpPr>
            <a:spLocks noChangeArrowheads="1"/>
          </p:cNvSpPr>
          <p:nvPr/>
        </p:nvSpPr>
        <p:spPr bwMode="auto">
          <a:xfrm>
            <a:off x="8183565" y="2571753"/>
            <a:ext cx="1538287" cy="784225"/>
          </a:xfrm>
          <a:prstGeom prst="wedgeRoundRectCallout">
            <a:avLst>
              <a:gd name="adj1" fmla="val -61042"/>
              <a:gd name="adj2" fmla="val 57694"/>
              <a:gd name="adj3" fmla="val 16667"/>
            </a:avLst>
          </a:prstGeom>
          <a:solidFill>
            <a:srgbClr val="FFFF00"/>
          </a:solidFill>
          <a:ln w="9525">
            <a:solidFill>
              <a:schemeClr val="tx1"/>
            </a:solidFill>
            <a:miter lim="800000"/>
            <a:headEnd/>
            <a:tailEnd/>
          </a:ln>
        </p:spPr>
        <p:txBody>
          <a:bodyPr lIns="91418" tIns="45710" rIns="91418" bIns="45710"/>
          <a:lstStyle/>
          <a:p>
            <a:pPr algn="ctr"/>
            <a:r>
              <a:rPr lang="en-US" sz="1200" dirty="0">
                <a:solidFill>
                  <a:srgbClr val="FF0000"/>
                </a:solidFill>
              </a:rPr>
              <a:t>Self populates from </a:t>
            </a:r>
            <a:r>
              <a:rPr lang="en-US" sz="1200" i="1" dirty="0">
                <a:solidFill>
                  <a:srgbClr val="FF0000"/>
                </a:solidFill>
              </a:rPr>
              <a:t>QUANTITY and UNIT PRICE </a:t>
            </a:r>
            <a:r>
              <a:rPr lang="en-US" sz="1200" dirty="0">
                <a:solidFill>
                  <a:srgbClr val="FF0000"/>
                </a:solidFill>
              </a:rPr>
              <a:t>boxes.</a:t>
            </a:r>
          </a:p>
        </p:txBody>
      </p:sp>
      <p:sp>
        <p:nvSpPr>
          <p:cNvPr id="430089" name="AutoShape 9"/>
          <p:cNvSpPr>
            <a:spLocks noChangeArrowheads="1"/>
          </p:cNvSpPr>
          <p:nvPr/>
        </p:nvSpPr>
        <p:spPr bwMode="auto">
          <a:xfrm>
            <a:off x="3787775" y="4164013"/>
            <a:ext cx="1714500" cy="623888"/>
          </a:xfrm>
          <a:prstGeom prst="wedgeRoundRectCallout">
            <a:avLst>
              <a:gd name="adj1" fmla="val 33056"/>
              <a:gd name="adj2" fmla="val -76463"/>
              <a:gd name="adj3" fmla="val 16667"/>
            </a:avLst>
          </a:prstGeom>
          <a:solidFill>
            <a:srgbClr val="FFFF00"/>
          </a:solidFill>
          <a:ln w="9525">
            <a:solidFill>
              <a:schemeClr val="tx1"/>
            </a:solidFill>
            <a:miter lim="800000"/>
            <a:headEnd/>
            <a:tailEnd/>
          </a:ln>
        </p:spPr>
        <p:txBody>
          <a:bodyPr lIns="91418" tIns="45710" rIns="91418" bIns="45710"/>
          <a:lstStyle/>
          <a:p>
            <a:r>
              <a:rPr lang="en-US" sz="1200" dirty="0">
                <a:solidFill>
                  <a:srgbClr val="FF0000"/>
                </a:solidFill>
              </a:rPr>
              <a:t>- Search for address</a:t>
            </a:r>
          </a:p>
          <a:p>
            <a:r>
              <a:rPr lang="en-US" sz="1200" dirty="0">
                <a:solidFill>
                  <a:srgbClr val="FF0000"/>
                </a:solidFill>
              </a:rPr>
              <a:t>- Same as Originator</a:t>
            </a:r>
          </a:p>
        </p:txBody>
      </p:sp>
      <p:sp>
        <p:nvSpPr>
          <p:cNvPr id="430090" name="AutoShape 10"/>
          <p:cNvSpPr>
            <a:spLocks noChangeArrowheads="1"/>
          </p:cNvSpPr>
          <p:nvPr/>
        </p:nvSpPr>
        <p:spPr bwMode="auto">
          <a:xfrm>
            <a:off x="8243890" y="4178300"/>
            <a:ext cx="1611312" cy="814388"/>
          </a:xfrm>
          <a:prstGeom prst="wedgeRoundRectCallout">
            <a:avLst>
              <a:gd name="adj1" fmla="val -94630"/>
              <a:gd name="adj2" fmla="val -43569"/>
              <a:gd name="adj3" fmla="val 16667"/>
            </a:avLst>
          </a:prstGeom>
          <a:solidFill>
            <a:srgbClr val="FFFF00"/>
          </a:solidFill>
          <a:ln w="9525">
            <a:solidFill>
              <a:schemeClr val="tx1"/>
            </a:solidFill>
            <a:miter lim="800000"/>
            <a:headEnd/>
            <a:tailEnd/>
          </a:ln>
        </p:spPr>
        <p:txBody>
          <a:bodyPr lIns="91418" tIns="45710" rIns="91418" bIns="45710"/>
          <a:lstStyle/>
          <a:p>
            <a:r>
              <a:rPr lang="en-US" sz="1200" dirty="0">
                <a:solidFill>
                  <a:srgbClr val="FF0000"/>
                </a:solidFill>
              </a:rPr>
              <a:t>Input the date that you require the item to be on Okinawa.</a:t>
            </a:r>
          </a:p>
        </p:txBody>
      </p:sp>
      <p:sp>
        <p:nvSpPr>
          <p:cNvPr id="430091" name="AutoShape 11"/>
          <p:cNvSpPr>
            <a:spLocks noChangeArrowheads="1"/>
          </p:cNvSpPr>
          <p:nvPr/>
        </p:nvSpPr>
        <p:spPr bwMode="auto">
          <a:xfrm>
            <a:off x="174625" y="4137025"/>
            <a:ext cx="1728788" cy="2990850"/>
          </a:xfrm>
          <a:prstGeom prst="wedgeRoundRectCallout">
            <a:avLst>
              <a:gd name="adj1" fmla="val 47431"/>
              <a:gd name="adj2" fmla="val -59343"/>
              <a:gd name="adj3" fmla="val 16667"/>
            </a:avLst>
          </a:prstGeom>
          <a:solidFill>
            <a:srgbClr val="FFFF00"/>
          </a:solidFill>
          <a:ln w="9525">
            <a:solidFill>
              <a:schemeClr val="tx1"/>
            </a:solidFill>
            <a:miter lim="800000"/>
            <a:headEnd/>
            <a:tailEnd/>
          </a:ln>
        </p:spPr>
        <p:txBody>
          <a:bodyPr lIns="91418" tIns="45710" rIns="91418" bIns="45710"/>
          <a:lstStyle/>
          <a:p>
            <a:r>
              <a:rPr lang="en-US">
                <a:solidFill>
                  <a:srgbClr val="FF0000"/>
                </a:solidFill>
              </a:rPr>
              <a:t>Add the salient characteristics of the item you are requesting.</a:t>
            </a:r>
          </a:p>
          <a:p>
            <a:r>
              <a:rPr lang="en-US">
                <a:solidFill>
                  <a:srgbClr val="FF0000"/>
                </a:solidFill>
              </a:rPr>
              <a:t>FAR 11/ NAVSUPINST 4200.85D</a:t>
            </a:r>
          </a:p>
          <a:p>
            <a:r>
              <a:rPr lang="en-US">
                <a:solidFill>
                  <a:srgbClr val="FF0000"/>
                </a:solidFill>
              </a:rPr>
              <a:t>Example:</a:t>
            </a:r>
          </a:p>
          <a:p>
            <a:r>
              <a:rPr lang="en-US">
                <a:solidFill>
                  <a:srgbClr val="FF0000"/>
                </a:solidFill>
              </a:rPr>
              <a:t>a. Common Nomenclature</a:t>
            </a:r>
          </a:p>
          <a:p>
            <a:r>
              <a:rPr lang="en-US">
                <a:solidFill>
                  <a:srgbClr val="FF0000"/>
                </a:solidFill>
              </a:rPr>
              <a:t>b. Kind of Material</a:t>
            </a:r>
          </a:p>
          <a:p>
            <a:r>
              <a:rPr lang="en-US">
                <a:solidFill>
                  <a:srgbClr val="FF0000"/>
                </a:solidFill>
              </a:rPr>
              <a:t>c. Electrical data</a:t>
            </a:r>
          </a:p>
          <a:p>
            <a:r>
              <a:rPr lang="en-US">
                <a:solidFill>
                  <a:srgbClr val="FF0000"/>
                </a:solidFill>
              </a:rPr>
              <a:t>d. Dimensions, size, capacity</a:t>
            </a:r>
          </a:p>
          <a:p>
            <a:r>
              <a:rPr lang="en-US">
                <a:solidFill>
                  <a:srgbClr val="FF0000"/>
                </a:solidFill>
              </a:rPr>
              <a:t>e. Principles of Operation</a:t>
            </a:r>
          </a:p>
          <a:p>
            <a:r>
              <a:rPr lang="en-US">
                <a:solidFill>
                  <a:srgbClr val="FF0000"/>
                </a:solidFill>
              </a:rPr>
              <a:t>f. Restrictive Environmental Conditions</a:t>
            </a:r>
          </a:p>
          <a:p>
            <a:r>
              <a:rPr lang="en-US">
                <a:solidFill>
                  <a:srgbClr val="FF0000"/>
                </a:solidFill>
              </a:rPr>
              <a:t>g. Intended use</a:t>
            </a:r>
          </a:p>
          <a:p>
            <a:r>
              <a:rPr lang="en-US">
                <a:solidFill>
                  <a:srgbClr val="FF0000"/>
                </a:solidFill>
              </a:rPr>
              <a:t>h. Equipment with which the item is to be used</a:t>
            </a:r>
          </a:p>
          <a:p>
            <a:r>
              <a:rPr lang="en-US">
                <a:solidFill>
                  <a:srgbClr val="FF0000"/>
                </a:solidFill>
              </a:rPr>
              <a:t>i. End item application.</a:t>
            </a:r>
          </a:p>
          <a:p>
            <a:r>
              <a:rPr lang="en-US">
                <a:solidFill>
                  <a:srgbClr val="FF0000"/>
                </a:solidFill>
              </a:rPr>
              <a:t>j. Original equipment MFGR part number</a:t>
            </a:r>
          </a:p>
          <a:p>
            <a:r>
              <a:rPr lang="en-US">
                <a:solidFill>
                  <a:srgbClr val="FF0000"/>
                </a:solidFill>
              </a:rPr>
              <a:t>k. Other pertinent information</a:t>
            </a:r>
          </a:p>
        </p:txBody>
      </p:sp>
      <p:sp>
        <p:nvSpPr>
          <p:cNvPr id="430092" name="AutoShape 12"/>
          <p:cNvSpPr>
            <a:spLocks noChangeArrowheads="1"/>
          </p:cNvSpPr>
          <p:nvPr/>
        </p:nvSpPr>
        <p:spPr bwMode="auto">
          <a:xfrm>
            <a:off x="5457825" y="4732339"/>
            <a:ext cx="2395538" cy="609600"/>
          </a:xfrm>
          <a:prstGeom prst="wedgeRoundRectCallout">
            <a:avLst>
              <a:gd name="adj1" fmla="val 11102"/>
              <a:gd name="adj2" fmla="val -72917"/>
              <a:gd name="adj3" fmla="val 16667"/>
            </a:avLst>
          </a:prstGeom>
          <a:solidFill>
            <a:srgbClr val="FFFF00"/>
          </a:solidFill>
          <a:ln w="9525">
            <a:solidFill>
              <a:schemeClr val="tx1"/>
            </a:solidFill>
            <a:miter lim="800000"/>
            <a:headEnd/>
            <a:tailEnd/>
          </a:ln>
        </p:spPr>
        <p:txBody>
          <a:bodyPr lIns="91418" tIns="45710" rIns="91418" bIns="45710"/>
          <a:lstStyle/>
          <a:p>
            <a:pPr algn="ctr"/>
            <a:r>
              <a:rPr lang="en-US" sz="1200" dirty="0">
                <a:solidFill>
                  <a:srgbClr val="FF0000"/>
                </a:solidFill>
              </a:rPr>
              <a:t>Enter the Period Of Performance that you require the service to START and END.</a:t>
            </a:r>
          </a:p>
        </p:txBody>
      </p:sp>
      <p:sp>
        <p:nvSpPr>
          <p:cNvPr id="430093" name="AutoShape 13"/>
          <p:cNvSpPr>
            <a:spLocks noChangeArrowheads="1"/>
          </p:cNvSpPr>
          <p:nvPr/>
        </p:nvSpPr>
        <p:spPr bwMode="auto">
          <a:xfrm>
            <a:off x="7446965" y="5995988"/>
            <a:ext cx="2363787" cy="1089025"/>
          </a:xfrm>
          <a:prstGeom prst="wedgeRoundRectCallout">
            <a:avLst>
              <a:gd name="adj1" fmla="val -27704"/>
              <a:gd name="adj2" fmla="val -85569"/>
              <a:gd name="adj3" fmla="val 16667"/>
            </a:avLst>
          </a:prstGeom>
          <a:solidFill>
            <a:srgbClr val="FFFF00"/>
          </a:solidFill>
          <a:ln w="9525">
            <a:solidFill>
              <a:schemeClr val="tx1"/>
            </a:solidFill>
            <a:miter lim="800000"/>
            <a:headEnd/>
            <a:tailEnd/>
          </a:ln>
        </p:spPr>
        <p:txBody>
          <a:bodyPr lIns="91418" tIns="45710" rIns="91418" bIns="45710"/>
          <a:lstStyle/>
          <a:p>
            <a:pPr algn="ctr"/>
            <a:r>
              <a:rPr lang="en-US" sz="1200" dirty="0">
                <a:solidFill>
                  <a:srgbClr val="FF0000"/>
                </a:solidFill>
              </a:rPr>
              <a:t>Add any specific packaging instructions.</a:t>
            </a:r>
          </a:p>
          <a:p>
            <a:r>
              <a:rPr lang="en-US" sz="1200" dirty="0">
                <a:solidFill>
                  <a:srgbClr val="FF0000"/>
                </a:solidFill>
              </a:rPr>
              <a:t>Example: Special equipment that needs specific packaging to prevent damage.</a:t>
            </a:r>
          </a:p>
        </p:txBody>
      </p:sp>
      <p:sp>
        <p:nvSpPr>
          <p:cNvPr id="430094" name="AutoShape 14"/>
          <p:cNvSpPr>
            <a:spLocks noChangeArrowheads="1"/>
          </p:cNvSpPr>
          <p:nvPr/>
        </p:nvSpPr>
        <p:spPr bwMode="auto">
          <a:xfrm>
            <a:off x="4064001" y="5267325"/>
            <a:ext cx="1131888" cy="2003425"/>
          </a:xfrm>
          <a:prstGeom prst="wedgeRoundRectCallout">
            <a:avLst>
              <a:gd name="adj1" fmla="val -114236"/>
              <a:gd name="adj2" fmla="val -65454"/>
              <a:gd name="adj3" fmla="val 16667"/>
            </a:avLst>
          </a:prstGeom>
          <a:solidFill>
            <a:srgbClr val="FFFF00"/>
          </a:solidFill>
          <a:ln w="9525">
            <a:solidFill>
              <a:schemeClr val="tx1"/>
            </a:solidFill>
            <a:miter lim="800000"/>
            <a:headEnd/>
            <a:tailEnd/>
          </a:ln>
        </p:spPr>
        <p:txBody>
          <a:bodyPr lIns="91418" tIns="45710" rIns="91418" bIns="45710"/>
          <a:lstStyle/>
          <a:p>
            <a:pPr algn="ctr"/>
            <a:r>
              <a:rPr lang="en-US" sz="1200" b="1" u="sng" dirty="0">
                <a:solidFill>
                  <a:srgbClr val="FF0000"/>
                </a:solidFill>
              </a:rPr>
              <a:t>Requirement Description</a:t>
            </a:r>
            <a:r>
              <a:rPr lang="en-US" sz="1200" b="1" dirty="0">
                <a:solidFill>
                  <a:srgbClr val="FF0000"/>
                </a:solidFill>
              </a:rPr>
              <a:t>: Clearly identify what needs to be purchased. Include part &amp; model numbers as applicable.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30084"/>
                                        </p:tgtEl>
                                        <p:attrNameLst>
                                          <p:attrName>style.visibility</p:attrName>
                                        </p:attrNameLst>
                                      </p:cBhvr>
                                      <p:to>
                                        <p:strVal val="visible"/>
                                      </p:to>
                                    </p:set>
                                    <p:animEffect transition="in" filter="box(in)">
                                      <p:cBhvr>
                                        <p:cTn id="7" dur="500"/>
                                        <p:tgtEl>
                                          <p:spTgt spid="43008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430084"/>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4" presetClass="entr" presetSubtype="16" fill="hold" grpId="0" nodeType="clickEffect">
                                  <p:stCondLst>
                                    <p:cond delay="0"/>
                                  </p:stCondLst>
                                  <p:childTnLst>
                                    <p:set>
                                      <p:cBhvr>
                                        <p:cTn id="15" dur="1" fill="hold">
                                          <p:stCondLst>
                                            <p:cond delay="0"/>
                                          </p:stCondLst>
                                        </p:cTn>
                                        <p:tgtEl>
                                          <p:spTgt spid="430085"/>
                                        </p:tgtEl>
                                        <p:attrNameLst>
                                          <p:attrName>style.visibility</p:attrName>
                                        </p:attrNameLst>
                                      </p:cBhvr>
                                      <p:to>
                                        <p:strVal val="visible"/>
                                      </p:to>
                                    </p:set>
                                    <p:animEffect transition="in" filter="box(in)">
                                      <p:cBhvr>
                                        <p:cTn id="16" dur="500"/>
                                        <p:tgtEl>
                                          <p:spTgt spid="430085"/>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430085"/>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grpId="0" nodeType="clickEffect">
                                  <p:stCondLst>
                                    <p:cond delay="0"/>
                                  </p:stCondLst>
                                  <p:childTnLst>
                                    <p:set>
                                      <p:cBhvr>
                                        <p:cTn id="24" dur="1" fill="hold">
                                          <p:stCondLst>
                                            <p:cond delay="0"/>
                                          </p:stCondLst>
                                        </p:cTn>
                                        <p:tgtEl>
                                          <p:spTgt spid="430086"/>
                                        </p:tgtEl>
                                        <p:attrNameLst>
                                          <p:attrName>style.visibility</p:attrName>
                                        </p:attrNameLst>
                                      </p:cBhvr>
                                      <p:to>
                                        <p:strVal val="visible"/>
                                      </p:to>
                                    </p:set>
                                    <p:animEffect transition="in" filter="box(in)">
                                      <p:cBhvr>
                                        <p:cTn id="25" dur="500"/>
                                        <p:tgtEl>
                                          <p:spTgt spid="430086"/>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xit" presetSubtype="0" fill="hold" grpId="1" nodeType="clickEffect">
                                  <p:stCondLst>
                                    <p:cond delay="0"/>
                                  </p:stCondLst>
                                  <p:childTnLst>
                                    <p:set>
                                      <p:cBhvr>
                                        <p:cTn id="29" dur="1" fill="hold">
                                          <p:stCondLst>
                                            <p:cond delay="0"/>
                                          </p:stCondLst>
                                        </p:cTn>
                                        <p:tgtEl>
                                          <p:spTgt spid="430086"/>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4" presetClass="entr" presetSubtype="16" fill="hold" grpId="0" nodeType="clickEffect">
                                  <p:stCondLst>
                                    <p:cond delay="0"/>
                                  </p:stCondLst>
                                  <p:childTnLst>
                                    <p:set>
                                      <p:cBhvr>
                                        <p:cTn id="33" dur="1" fill="hold">
                                          <p:stCondLst>
                                            <p:cond delay="0"/>
                                          </p:stCondLst>
                                        </p:cTn>
                                        <p:tgtEl>
                                          <p:spTgt spid="430087"/>
                                        </p:tgtEl>
                                        <p:attrNameLst>
                                          <p:attrName>style.visibility</p:attrName>
                                        </p:attrNameLst>
                                      </p:cBhvr>
                                      <p:to>
                                        <p:strVal val="visible"/>
                                      </p:to>
                                    </p:set>
                                    <p:animEffect transition="in" filter="box(in)">
                                      <p:cBhvr>
                                        <p:cTn id="34" dur="500"/>
                                        <p:tgtEl>
                                          <p:spTgt spid="430087"/>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1" nodeType="clickEffect">
                                  <p:stCondLst>
                                    <p:cond delay="0"/>
                                  </p:stCondLst>
                                  <p:childTnLst>
                                    <p:set>
                                      <p:cBhvr>
                                        <p:cTn id="38" dur="1" fill="hold">
                                          <p:stCondLst>
                                            <p:cond delay="0"/>
                                          </p:stCondLst>
                                        </p:cTn>
                                        <p:tgtEl>
                                          <p:spTgt spid="430087"/>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4" presetClass="entr" presetSubtype="16" fill="hold" grpId="0" nodeType="clickEffect">
                                  <p:stCondLst>
                                    <p:cond delay="0"/>
                                  </p:stCondLst>
                                  <p:childTnLst>
                                    <p:set>
                                      <p:cBhvr>
                                        <p:cTn id="42" dur="1" fill="hold">
                                          <p:stCondLst>
                                            <p:cond delay="0"/>
                                          </p:stCondLst>
                                        </p:cTn>
                                        <p:tgtEl>
                                          <p:spTgt spid="430094"/>
                                        </p:tgtEl>
                                        <p:attrNameLst>
                                          <p:attrName>style.visibility</p:attrName>
                                        </p:attrNameLst>
                                      </p:cBhvr>
                                      <p:to>
                                        <p:strVal val="visible"/>
                                      </p:to>
                                    </p:set>
                                    <p:animEffect transition="in" filter="box(in)">
                                      <p:cBhvr>
                                        <p:cTn id="43" dur="500"/>
                                        <p:tgtEl>
                                          <p:spTgt spid="430094"/>
                                        </p:tgtEl>
                                      </p:cBhvr>
                                    </p:animEffect>
                                  </p:childTnLst>
                                </p:cTn>
                              </p:par>
                            </p:childTnLst>
                          </p:cTn>
                        </p:par>
                      </p:childTnLst>
                    </p:cTn>
                  </p:par>
                  <p:par>
                    <p:cTn id="44" fill="hold">
                      <p:stCondLst>
                        <p:cond delay="indefinite"/>
                      </p:stCondLst>
                      <p:childTnLst>
                        <p:par>
                          <p:cTn id="45" fill="hold">
                            <p:stCondLst>
                              <p:cond delay="0"/>
                            </p:stCondLst>
                            <p:childTnLst>
                              <p:par>
                                <p:cTn id="46" presetID="1" presetClass="exit" presetSubtype="0" fill="hold" grpId="1" nodeType="clickEffect">
                                  <p:stCondLst>
                                    <p:cond delay="0"/>
                                  </p:stCondLst>
                                  <p:childTnLst>
                                    <p:set>
                                      <p:cBhvr>
                                        <p:cTn id="47" dur="1" fill="hold">
                                          <p:stCondLst>
                                            <p:cond delay="0"/>
                                          </p:stCondLst>
                                        </p:cTn>
                                        <p:tgtEl>
                                          <p:spTgt spid="430094"/>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nodeType="clickEffect">
                                  <p:stCondLst>
                                    <p:cond delay="0"/>
                                  </p:stCondLst>
                                  <p:childTnLst>
                                    <p:set>
                                      <p:cBhvr>
                                        <p:cTn id="51" dur="1" fill="hold">
                                          <p:stCondLst>
                                            <p:cond delay="0"/>
                                          </p:stCondLst>
                                        </p:cTn>
                                        <p:tgtEl>
                                          <p:spTgt spid="430091"/>
                                        </p:tgtEl>
                                        <p:attrNameLst>
                                          <p:attrName>style.visibility</p:attrName>
                                        </p:attrNameLst>
                                      </p:cBhvr>
                                      <p:to>
                                        <p:strVal val="visible"/>
                                      </p:to>
                                    </p:set>
                                    <p:animEffect transition="in" filter="box(in)">
                                      <p:cBhvr>
                                        <p:cTn id="52" dur="500"/>
                                        <p:tgtEl>
                                          <p:spTgt spid="430091"/>
                                        </p:tgtEl>
                                      </p:cBhvr>
                                    </p:animEffect>
                                  </p:childTnLst>
                                </p:cTn>
                              </p:par>
                            </p:childTnLst>
                          </p:cTn>
                        </p:par>
                      </p:childTnLst>
                    </p:cTn>
                  </p:par>
                  <p:par>
                    <p:cTn id="53" fill="hold">
                      <p:stCondLst>
                        <p:cond delay="indefinite"/>
                      </p:stCondLst>
                      <p:childTnLst>
                        <p:par>
                          <p:cTn id="54" fill="hold">
                            <p:stCondLst>
                              <p:cond delay="0"/>
                            </p:stCondLst>
                            <p:childTnLst>
                              <p:par>
                                <p:cTn id="55" presetID="1" presetClass="exit" presetSubtype="0" fill="hold" grpId="1" nodeType="clickEffect">
                                  <p:stCondLst>
                                    <p:cond delay="0"/>
                                  </p:stCondLst>
                                  <p:childTnLst>
                                    <p:set>
                                      <p:cBhvr>
                                        <p:cTn id="56" dur="1" fill="hold">
                                          <p:stCondLst>
                                            <p:cond delay="0"/>
                                          </p:stCondLst>
                                        </p:cTn>
                                        <p:tgtEl>
                                          <p:spTgt spid="430091"/>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4" presetClass="entr" presetSubtype="16" fill="hold" grpId="0" nodeType="clickEffect">
                                  <p:stCondLst>
                                    <p:cond delay="0"/>
                                  </p:stCondLst>
                                  <p:childTnLst>
                                    <p:set>
                                      <p:cBhvr>
                                        <p:cTn id="60" dur="1" fill="hold">
                                          <p:stCondLst>
                                            <p:cond delay="0"/>
                                          </p:stCondLst>
                                        </p:cTn>
                                        <p:tgtEl>
                                          <p:spTgt spid="430089"/>
                                        </p:tgtEl>
                                        <p:attrNameLst>
                                          <p:attrName>style.visibility</p:attrName>
                                        </p:attrNameLst>
                                      </p:cBhvr>
                                      <p:to>
                                        <p:strVal val="visible"/>
                                      </p:to>
                                    </p:set>
                                    <p:animEffect transition="in" filter="box(in)">
                                      <p:cBhvr>
                                        <p:cTn id="61" dur="500"/>
                                        <p:tgtEl>
                                          <p:spTgt spid="430089"/>
                                        </p:tgtEl>
                                      </p:cBhvr>
                                    </p:animEffect>
                                  </p:childTnLst>
                                </p:cTn>
                              </p:par>
                            </p:childTnLst>
                          </p:cTn>
                        </p:par>
                      </p:childTnLst>
                    </p:cTn>
                  </p:par>
                  <p:par>
                    <p:cTn id="62" fill="hold">
                      <p:stCondLst>
                        <p:cond delay="indefinite"/>
                      </p:stCondLst>
                      <p:childTnLst>
                        <p:par>
                          <p:cTn id="63" fill="hold">
                            <p:stCondLst>
                              <p:cond delay="0"/>
                            </p:stCondLst>
                            <p:childTnLst>
                              <p:par>
                                <p:cTn id="64" presetID="1" presetClass="exit" presetSubtype="0" fill="hold" grpId="1" nodeType="clickEffect">
                                  <p:stCondLst>
                                    <p:cond delay="0"/>
                                  </p:stCondLst>
                                  <p:childTnLst>
                                    <p:set>
                                      <p:cBhvr>
                                        <p:cTn id="65" dur="1" fill="hold">
                                          <p:stCondLst>
                                            <p:cond delay="0"/>
                                          </p:stCondLst>
                                        </p:cTn>
                                        <p:tgtEl>
                                          <p:spTgt spid="430089"/>
                                        </p:tgtEl>
                                        <p:attrNameLst>
                                          <p:attrName>style.visibility</p:attrName>
                                        </p:attrNameLst>
                                      </p:cBhvr>
                                      <p:to>
                                        <p:strVal val="hidden"/>
                                      </p:to>
                                    </p:set>
                                  </p:childTnLst>
                                </p:cTn>
                              </p:par>
                            </p:childTnLst>
                          </p:cTn>
                        </p:par>
                      </p:childTnLst>
                    </p:cTn>
                  </p:par>
                  <p:par>
                    <p:cTn id="66" fill="hold">
                      <p:stCondLst>
                        <p:cond delay="indefinite"/>
                      </p:stCondLst>
                      <p:childTnLst>
                        <p:par>
                          <p:cTn id="67" fill="hold">
                            <p:stCondLst>
                              <p:cond delay="0"/>
                            </p:stCondLst>
                            <p:childTnLst>
                              <p:par>
                                <p:cTn id="68" presetID="4" presetClass="entr" presetSubtype="16" fill="hold" grpId="0" nodeType="clickEffect">
                                  <p:stCondLst>
                                    <p:cond delay="0"/>
                                  </p:stCondLst>
                                  <p:childTnLst>
                                    <p:set>
                                      <p:cBhvr>
                                        <p:cTn id="69" dur="1" fill="hold">
                                          <p:stCondLst>
                                            <p:cond delay="0"/>
                                          </p:stCondLst>
                                        </p:cTn>
                                        <p:tgtEl>
                                          <p:spTgt spid="430090"/>
                                        </p:tgtEl>
                                        <p:attrNameLst>
                                          <p:attrName>style.visibility</p:attrName>
                                        </p:attrNameLst>
                                      </p:cBhvr>
                                      <p:to>
                                        <p:strVal val="visible"/>
                                      </p:to>
                                    </p:set>
                                    <p:animEffect transition="in" filter="box(in)">
                                      <p:cBhvr>
                                        <p:cTn id="70" dur="500"/>
                                        <p:tgtEl>
                                          <p:spTgt spid="430090"/>
                                        </p:tgtEl>
                                      </p:cBhvr>
                                    </p:animEffect>
                                  </p:childTnLst>
                                </p:cTn>
                              </p:par>
                            </p:childTnLst>
                          </p:cTn>
                        </p:par>
                      </p:childTnLst>
                    </p:cTn>
                  </p:par>
                  <p:par>
                    <p:cTn id="71" fill="hold">
                      <p:stCondLst>
                        <p:cond delay="indefinite"/>
                      </p:stCondLst>
                      <p:childTnLst>
                        <p:par>
                          <p:cTn id="72" fill="hold">
                            <p:stCondLst>
                              <p:cond delay="0"/>
                            </p:stCondLst>
                            <p:childTnLst>
                              <p:par>
                                <p:cTn id="73" presetID="1" presetClass="exit" presetSubtype="0" fill="hold" grpId="1" nodeType="clickEffect">
                                  <p:stCondLst>
                                    <p:cond delay="0"/>
                                  </p:stCondLst>
                                  <p:childTnLst>
                                    <p:set>
                                      <p:cBhvr>
                                        <p:cTn id="74" dur="1" fill="hold">
                                          <p:stCondLst>
                                            <p:cond delay="0"/>
                                          </p:stCondLst>
                                        </p:cTn>
                                        <p:tgtEl>
                                          <p:spTgt spid="430090"/>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4" presetClass="entr" presetSubtype="16" fill="hold" grpId="0" nodeType="clickEffect">
                                  <p:stCondLst>
                                    <p:cond delay="0"/>
                                  </p:stCondLst>
                                  <p:childTnLst>
                                    <p:set>
                                      <p:cBhvr>
                                        <p:cTn id="78" dur="1" fill="hold">
                                          <p:stCondLst>
                                            <p:cond delay="0"/>
                                          </p:stCondLst>
                                        </p:cTn>
                                        <p:tgtEl>
                                          <p:spTgt spid="430092"/>
                                        </p:tgtEl>
                                        <p:attrNameLst>
                                          <p:attrName>style.visibility</p:attrName>
                                        </p:attrNameLst>
                                      </p:cBhvr>
                                      <p:to>
                                        <p:strVal val="visible"/>
                                      </p:to>
                                    </p:set>
                                    <p:animEffect transition="in" filter="box(in)">
                                      <p:cBhvr>
                                        <p:cTn id="79" dur="500"/>
                                        <p:tgtEl>
                                          <p:spTgt spid="430092"/>
                                        </p:tgtEl>
                                      </p:cBhvr>
                                    </p:animEffect>
                                  </p:childTnLst>
                                </p:cTn>
                              </p:par>
                            </p:childTnLst>
                          </p:cTn>
                        </p:par>
                      </p:childTnLst>
                    </p:cTn>
                  </p:par>
                  <p:par>
                    <p:cTn id="80" fill="hold">
                      <p:stCondLst>
                        <p:cond delay="indefinite"/>
                      </p:stCondLst>
                      <p:childTnLst>
                        <p:par>
                          <p:cTn id="81" fill="hold">
                            <p:stCondLst>
                              <p:cond delay="0"/>
                            </p:stCondLst>
                            <p:childTnLst>
                              <p:par>
                                <p:cTn id="82" presetID="1" presetClass="exit" presetSubtype="0" fill="hold" grpId="1" nodeType="clickEffect">
                                  <p:stCondLst>
                                    <p:cond delay="0"/>
                                  </p:stCondLst>
                                  <p:childTnLst>
                                    <p:set>
                                      <p:cBhvr>
                                        <p:cTn id="83" dur="1" fill="hold">
                                          <p:stCondLst>
                                            <p:cond delay="0"/>
                                          </p:stCondLst>
                                        </p:cTn>
                                        <p:tgtEl>
                                          <p:spTgt spid="430092"/>
                                        </p:tgtEl>
                                        <p:attrNameLst>
                                          <p:attrName>style.visibility</p:attrName>
                                        </p:attrNameLst>
                                      </p:cBhvr>
                                      <p:to>
                                        <p:strVal val="hidden"/>
                                      </p:to>
                                    </p:set>
                                  </p:childTnLst>
                                </p:cTn>
                              </p:par>
                            </p:childTnLst>
                          </p:cTn>
                        </p:par>
                      </p:childTnLst>
                    </p:cTn>
                  </p:par>
                  <p:par>
                    <p:cTn id="84" fill="hold">
                      <p:stCondLst>
                        <p:cond delay="indefinite"/>
                      </p:stCondLst>
                      <p:childTnLst>
                        <p:par>
                          <p:cTn id="85" fill="hold">
                            <p:stCondLst>
                              <p:cond delay="0"/>
                            </p:stCondLst>
                            <p:childTnLst>
                              <p:par>
                                <p:cTn id="86" presetID="4" presetClass="entr" presetSubtype="16" fill="hold" grpId="0" nodeType="clickEffect">
                                  <p:stCondLst>
                                    <p:cond delay="0"/>
                                  </p:stCondLst>
                                  <p:childTnLst>
                                    <p:set>
                                      <p:cBhvr>
                                        <p:cTn id="87" dur="1" fill="hold">
                                          <p:stCondLst>
                                            <p:cond delay="0"/>
                                          </p:stCondLst>
                                        </p:cTn>
                                        <p:tgtEl>
                                          <p:spTgt spid="430093"/>
                                        </p:tgtEl>
                                        <p:attrNameLst>
                                          <p:attrName>style.visibility</p:attrName>
                                        </p:attrNameLst>
                                      </p:cBhvr>
                                      <p:to>
                                        <p:strVal val="visible"/>
                                      </p:to>
                                    </p:set>
                                    <p:animEffect transition="in" filter="box(in)">
                                      <p:cBhvr>
                                        <p:cTn id="88" dur="500"/>
                                        <p:tgtEl>
                                          <p:spTgt spid="430093"/>
                                        </p:tgtEl>
                                      </p:cBhvr>
                                    </p:animEffect>
                                  </p:childTnLst>
                                </p:cTn>
                              </p:par>
                            </p:childTnLst>
                          </p:cTn>
                        </p:par>
                      </p:childTnLst>
                    </p:cTn>
                  </p:par>
                  <p:par>
                    <p:cTn id="89" fill="hold">
                      <p:stCondLst>
                        <p:cond delay="indefinite"/>
                      </p:stCondLst>
                      <p:childTnLst>
                        <p:par>
                          <p:cTn id="90" fill="hold">
                            <p:stCondLst>
                              <p:cond delay="0"/>
                            </p:stCondLst>
                            <p:childTnLst>
                              <p:par>
                                <p:cTn id="91" presetID="1" presetClass="exit" presetSubtype="0" fill="hold" grpId="1" nodeType="clickEffect">
                                  <p:stCondLst>
                                    <p:cond delay="0"/>
                                  </p:stCondLst>
                                  <p:childTnLst>
                                    <p:set>
                                      <p:cBhvr>
                                        <p:cTn id="92" dur="1" fill="hold">
                                          <p:stCondLst>
                                            <p:cond delay="0"/>
                                          </p:stCondLst>
                                        </p:cTn>
                                        <p:tgtEl>
                                          <p:spTgt spid="43009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084" grpId="0" animBg="1"/>
      <p:bldP spid="430084" grpId="1" animBg="1"/>
      <p:bldP spid="430085" grpId="0" animBg="1"/>
      <p:bldP spid="430085" grpId="1" animBg="1"/>
      <p:bldP spid="430086" grpId="0" animBg="1"/>
      <p:bldP spid="430086" grpId="1" animBg="1"/>
      <p:bldP spid="430087" grpId="0" animBg="1"/>
      <p:bldP spid="430087" grpId="1" animBg="1"/>
      <p:bldP spid="430089" grpId="0" animBg="1"/>
      <p:bldP spid="430089" grpId="1" animBg="1"/>
      <p:bldP spid="430090" grpId="0" animBg="1"/>
      <p:bldP spid="430090" grpId="1" animBg="1"/>
      <p:bldP spid="430091" grpId="1" animBg="1"/>
      <p:bldP spid="430092" grpId="0" animBg="1"/>
      <p:bldP spid="430092" grpId="1" animBg="1"/>
      <p:bldP spid="430093" grpId="0" animBg="1"/>
      <p:bldP spid="430093" grpId="1" animBg="1"/>
      <p:bldP spid="430094" grpId="0" animBg="1"/>
      <p:bldP spid="430094"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106" name="Rectangle 2"/>
          <p:cNvSpPr>
            <a:spLocks noGrp="1" noChangeArrowheads="1"/>
          </p:cNvSpPr>
          <p:nvPr>
            <p:ph type="title"/>
          </p:nvPr>
        </p:nvSpPr>
        <p:spPr>
          <a:xfrm>
            <a:off x="354330" y="241935"/>
            <a:ext cx="9555480" cy="949960"/>
          </a:xfrm>
        </p:spPr>
        <p:txBody>
          <a:bodyPr/>
          <a:lstStyle/>
          <a:p>
            <a:pPr eaLnBrk="1" hangingPunct="1">
              <a:defRPr/>
            </a:pPr>
            <a:r>
              <a:rPr lang="en-US" dirty="0"/>
              <a:t>System Navigation</a:t>
            </a:r>
          </a:p>
        </p:txBody>
      </p:sp>
      <p:pic>
        <p:nvPicPr>
          <p:cNvPr id="504837" name="Picture 10"/>
          <p:cNvPicPr>
            <a:picLocks noGrp="1" noChangeAspect="1" noChangeArrowheads="1"/>
          </p:cNvPicPr>
          <p:nvPr>
            <p:ph idx="1"/>
          </p:nvPr>
        </p:nvPicPr>
        <p:blipFill>
          <a:blip r:embed="rId2" cstate="print"/>
          <a:srcRect/>
          <a:stretch>
            <a:fillRect/>
          </a:stretch>
        </p:blipFill>
        <p:spPr>
          <a:xfrm>
            <a:off x="0" y="1566865"/>
            <a:ext cx="10058400" cy="5602287"/>
          </a:xfrm>
        </p:spPr>
      </p:pic>
      <p:sp>
        <p:nvSpPr>
          <p:cNvPr id="504833" name="Date Placeholder 3"/>
          <p:cNvSpPr>
            <a:spLocks noGrp="1"/>
          </p:cNvSpPr>
          <p:nvPr>
            <p:ph type="dt" sz="half" idx="10"/>
          </p:nvPr>
        </p:nvSpPr>
        <p:spPr>
          <a:noFill/>
        </p:spPr>
        <p:txBody>
          <a:bodyPr/>
          <a:lstStyle/>
          <a:p>
            <a:fld id="{878DCCFE-DB4B-41FF-8BDE-33B24998AF87}" type="datetime1">
              <a:rPr lang="en-US" smtClean="0"/>
              <a:pPr/>
              <a:t>4/3/2014</a:t>
            </a:fld>
            <a:endParaRPr lang="en-US" smtClean="0"/>
          </a:p>
        </p:txBody>
      </p:sp>
      <p:sp>
        <p:nvSpPr>
          <p:cNvPr id="504834" name="Footer Placeholder 4"/>
          <p:cNvSpPr>
            <a:spLocks noGrp="1"/>
          </p:cNvSpPr>
          <p:nvPr>
            <p:ph type="ftr" sz="quarter" idx="11"/>
          </p:nvPr>
        </p:nvSpPr>
        <p:spPr>
          <a:noFill/>
        </p:spPr>
        <p:txBody>
          <a:bodyPr/>
          <a:lstStyle/>
          <a:p>
            <a:r>
              <a:rPr lang="en-US" dirty="0" smtClean="0"/>
              <a:t>PRBuilder Overview</a:t>
            </a:r>
          </a:p>
        </p:txBody>
      </p:sp>
      <p:sp>
        <p:nvSpPr>
          <p:cNvPr id="504835" name="Slide Number Placeholder 5"/>
          <p:cNvSpPr>
            <a:spLocks noGrp="1"/>
          </p:cNvSpPr>
          <p:nvPr>
            <p:ph type="sldNum" sz="quarter" idx="12"/>
          </p:nvPr>
        </p:nvSpPr>
        <p:spPr>
          <a:noFill/>
        </p:spPr>
        <p:txBody>
          <a:bodyPr/>
          <a:lstStyle/>
          <a:p>
            <a:fld id="{0CD736D2-AC21-446B-8FED-4B6F27E506AF}" type="slidenum">
              <a:rPr lang="en-US" smtClean="0"/>
              <a:pPr/>
              <a:t>29</a:t>
            </a:fld>
            <a:endParaRPr lang="en-US" smtClean="0"/>
          </a:p>
        </p:txBody>
      </p:sp>
      <p:sp>
        <p:nvSpPr>
          <p:cNvPr id="431115" name="AutoShape 11"/>
          <p:cNvSpPr>
            <a:spLocks noChangeArrowheads="1"/>
          </p:cNvSpPr>
          <p:nvPr/>
        </p:nvSpPr>
        <p:spPr bwMode="auto">
          <a:xfrm>
            <a:off x="0" y="2801941"/>
            <a:ext cx="1684338" cy="668337"/>
          </a:xfrm>
          <a:prstGeom prst="wedgeRoundRectCallout">
            <a:avLst>
              <a:gd name="adj1" fmla="val 60181"/>
              <a:gd name="adj2" fmla="val 20310"/>
              <a:gd name="adj3" fmla="val 16667"/>
            </a:avLst>
          </a:prstGeom>
          <a:solidFill>
            <a:srgbClr val="FFFF00"/>
          </a:solidFill>
          <a:ln w="9525">
            <a:solidFill>
              <a:schemeClr val="tx1"/>
            </a:solidFill>
            <a:miter lim="800000"/>
            <a:headEnd/>
            <a:tailEnd/>
          </a:ln>
        </p:spPr>
        <p:txBody>
          <a:bodyPr lIns="91418" tIns="45710" rIns="91418" bIns="45710"/>
          <a:lstStyle/>
          <a:p>
            <a:pPr algn="ctr"/>
            <a:r>
              <a:rPr lang="en-US" sz="1200" dirty="0">
                <a:solidFill>
                  <a:srgbClr val="FF0000"/>
                </a:solidFill>
              </a:rPr>
              <a:t>This information will come from your BEA Tech or Fiscal Clerk.</a:t>
            </a:r>
          </a:p>
        </p:txBody>
      </p:sp>
      <p:sp>
        <p:nvSpPr>
          <p:cNvPr id="431116" name="AutoShape 12"/>
          <p:cNvSpPr>
            <a:spLocks noChangeArrowheads="1"/>
          </p:cNvSpPr>
          <p:nvPr/>
        </p:nvSpPr>
        <p:spPr bwMode="auto">
          <a:xfrm>
            <a:off x="7407275" y="3041652"/>
            <a:ext cx="1436688" cy="711200"/>
          </a:xfrm>
          <a:prstGeom prst="wedgeRoundRectCallout">
            <a:avLst>
              <a:gd name="adj1" fmla="val -65361"/>
              <a:gd name="adj2" fmla="val 60713"/>
              <a:gd name="adj3" fmla="val 16667"/>
            </a:avLst>
          </a:prstGeom>
          <a:solidFill>
            <a:srgbClr val="FFFF00"/>
          </a:solidFill>
          <a:ln w="9525">
            <a:solidFill>
              <a:schemeClr val="tx1"/>
            </a:solidFill>
            <a:miter lim="800000"/>
            <a:headEnd/>
            <a:tailEnd/>
          </a:ln>
        </p:spPr>
        <p:txBody>
          <a:bodyPr lIns="91418" tIns="45710" rIns="91418" bIns="45710"/>
          <a:lstStyle/>
          <a:p>
            <a:pPr algn="ctr"/>
            <a:r>
              <a:rPr lang="en-US" sz="1200" dirty="0">
                <a:solidFill>
                  <a:srgbClr val="FF0000"/>
                </a:solidFill>
              </a:rPr>
              <a:t>Enter an Appropriate Cost Code</a:t>
            </a:r>
          </a:p>
        </p:txBody>
      </p:sp>
      <p:sp>
        <p:nvSpPr>
          <p:cNvPr id="431117" name="AutoShape 13"/>
          <p:cNvSpPr>
            <a:spLocks noChangeArrowheads="1"/>
          </p:cNvSpPr>
          <p:nvPr/>
        </p:nvSpPr>
        <p:spPr bwMode="auto">
          <a:xfrm>
            <a:off x="782638" y="4092575"/>
            <a:ext cx="1670050" cy="609600"/>
          </a:xfrm>
          <a:prstGeom prst="wedgeRoundRectCallout">
            <a:avLst>
              <a:gd name="adj1" fmla="val 109884"/>
              <a:gd name="adj2" fmla="val 3384"/>
              <a:gd name="adj3" fmla="val 16667"/>
            </a:avLst>
          </a:prstGeom>
          <a:solidFill>
            <a:srgbClr val="FFFF00"/>
          </a:solidFill>
          <a:ln w="9525">
            <a:solidFill>
              <a:schemeClr val="tx1"/>
            </a:solidFill>
            <a:miter lim="800000"/>
            <a:headEnd/>
            <a:tailEnd/>
          </a:ln>
        </p:spPr>
        <p:txBody>
          <a:bodyPr lIns="91418" tIns="45710" rIns="91418" bIns="45710"/>
          <a:lstStyle/>
          <a:p>
            <a:pPr algn="ctr"/>
            <a:r>
              <a:rPr lang="en-US" sz="1200" dirty="0">
                <a:solidFill>
                  <a:srgbClr val="FF0000"/>
                </a:solidFill>
              </a:rPr>
              <a:t>Enter the Manufactures part number.</a:t>
            </a:r>
          </a:p>
        </p:txBody>
      </p:sp>
      <p:sp>
        <p:nvSpPr>
          <p:cNvPr id="431118" name="AutoShape 14"/>
          <p:cNvSpPr>
            <a:spLocks noChangeArrowheads="1"/>
          </p:cNvSpPr>
          <p:nvPr/>
        </p:nvSpPr>
        <p:spPr bwMode="auto">
          <a:xfrm>
            <a:off x="5894389" y="4892677"/>
            <a:ext cx="1885950" cy="652463"/>
          </a:xfrm>
          <a:prstGeom prst="wedgeRoundRectCallout">
            <a:avLst>
              <a:gd name="adj1" fmla="val -23315"/>
              <a:gd name="adj2" fmla="val -128102"/>
              <a:gd name="adj3" fmla="val 16667"/>
            </a:avLst>
          </a:prstGeom>
          <a:solidFill>
            <a:srgbClr val="FFFF00"/>
          </a:solidFill>
          <a:ln w="9525">
            <a:solidFill>
              <a:schemeClr val="tx1"/>
            </a:solidFill>
            <a:miter lim="800000"/>
            <a:headEnd/>
            <a:tailEnd/>
          </a:ln>
        </p:spPr>
        <p:txBody>
          <a:bodyPr lIns="91418" tIns="45710" rIns="91418" bIns="45710"/>
          <a:lstStyle/>
          <a:p>
            <a:pPr algn="ctr"/>
            <a:r>
              <a:rPr lang="en-US" sz="1200" dirty="0">
                <a:solidFill>
                  <a:srgbClr val="FF0000"/>
                </a:solidFill>
              </a:rPr>
              <a:t>Select whether it is a Service or  Commodity (Supplies)</a:t>
            </a:r>
          </a:p>
        </p:txBody>
      </p:sp>
      <p:sp>
        <p:nvSpPr>
          <p:cNvPr id="431119" name="AutoShape 15"/>
          <p:cNvSpPr>
            <a:spLocks noChangeArrowheads="1"/>
          </p:cNvSpPr>
          <p:nvPr/>
        </p:nvSpPr>
        <p:spPr bwMode="auto">
          <a:xfrm>
            <a:off x="2" y="5413376"/>
            <a:ext cx="2001838" cy="1204914"/>
          </a:xfrm>
          <a:prstGeom prst="wedgeRoundRectCallout">
            <a:avLst>
              <a:gd name="adj1" fmla="val 66731"/>
              <a:gd name="adj2" fmla="val -36958"/>
              <a:gd name="adj3" fmla="val 16667"/>
            </a:avLst>
          </a:prstGeom>
          <a:solidFill>
            <a:srgbClr val="FFFF00"/>
          </a:solidFill>
          <a:ln w="9525">
            <a:solidFill>
              <a:schemeClr val="tx1"/>
            </a:solidFill>
            <a:miter lim="800000"/>
            <a:headEnd/>
            <a:tailEnd/>
          </a:ln>
        </p:spPr>
        <p:txBody>
          <a:bodyPr lIns="91418" tIns="45710" rIns="91418" bIns="45710"/>
          <a:lstStyle/>
          <a:p>
            <a:pPr>
              <a:lnSpc>
                <a:spcPct val="80000"/>
              </a:lnSpc>
              <a:spcBef>
                <a:spcPct val="20000"/>
              </a:spcBef>
              <a:buFontTx/>
              <a:buChar char="•"/>
            </a:pPr>
            <a:r>
              <a:rPr lang="en-US" sz="1000" b="1" u="sng" dirty="0">
                <a:solidFill>
                  <a:srgbClr val="FF0000"/>
                </a:solidFill>
              </a:rPr>
              <a:t>Customer Research</a:t>
            </a:r>
            <a:r>
              <a:rPr lang="en-US" sz="1000" b="1" dirty="0">
                <a:solidFill>
                  <a:srgbClr val="FF0000"/>
                </a:solidFill>
              </a:rPr>
              <a:t>: If possible, identify 3 sources of supply. Lack of customer research prolongs the procurement process, as Contract Specialists must now take all market research for action.</a:t>
            </a:r>
          </a:p>
          <a:p>
            <a:pPr algn="ctr"/>
            <a:endParaRPr lang="en-US" sz="1000" dirty="0">
              <a:solidFill>
                <a:srgbClr val="FF0000"/>
              </a:solidFill>
            </a:endParaRPr>
          </a:p>
        </p:txBody>
      </p:sp>
      <p:sp>
        <p:nvSpPr>
          <p:cNvPr id="431120" name="AutoShape 16"/>
          <p:cNvSpPr>
            <a:spLocks noChangeArrowheads="1"/>
          </p:cNvSpPr>
          <p:nvPr/>
        </p:nvSpPr>
        <p:spPr bwMode="auto">
          <a:xfrm>
            <a:off x="261939" y="6646863"/>
            <a:ext cx="2030412" cy="595312"/>
          </a:xfrm>
          <a:prstGeom prst="wedgeRoundRectCallout">
            <a:avLst>
              <a:gd name="adj1" fmla="val 51093"/>
              <a:gd name="adj2" fmla="val -157731"/>
              <a:gd name="adj3" fmla="val 16667"/>
            </a:avLst>
          </a:prstGeom>
          <a:solidFill>
            <a:srgbClr val="FFFF00"/>
          </a:solidFill>
          <a:ln w="9525">
            <a:solidFill>
              <a:schemeClr val="tx1"/>
            </a:solidFill>
            <a:miter lim="800000"/>
            <a:headEnd/>
            <a:tailEnd/>
          </a:ln>
        </p:spPr>
        <p:txBody>
          <a:bodyPr lIns="91418" tIns="45710" rIns="91418" bIns="45710"/>
          <a:lstStyle/>
          <a:p>
            <a:pPr algn="ctr"/>
            <a:r>
              <a:rPr lang="en-US" sz="1200" dirty="0">
                <a:solidFill>
                  <a:srgbClr val="FF0000"/>
                </a:solidFill>
              </a:rPr>
              <a:t>Select what your next course of action is.</a:t>
            </a:r>
          </a:p>
        </p:txBody>
      </p:sp>
      <p:sp>
        <p:nvSpPr>
          <p:cNvPr id="431121" name="AutoShape 17"/>
          <p:cNvSpPr>
            <a:spLocks noChangeArrowheads="1"/>
          </p:cNvSpPr>
          <p:nvPr/>
        </p:nvSpPr>
        <p:spPr bwMode="auto">
          <a:xfrm>
            <a:off x="4860925" y="6443666"/>
            <a:ext cx="3151188" cy="1087437"/>
          </a:xfrm>
          <a:prstGeom prst="wedgeRoundRectCallout">
            <a:avLst>
              <a:gd name="adj1" fmla="val -38060"/>
              <a:gd name="adj2" fmla="val -90148"/>
              <a:gd name="adj3" fmla="val 16667"/>
            </a:avLst>
          </a:prstGeom>
          <a:solidFill>
            <a:srgbClr val="FFFF00"/>
          </a:solidFill>
          <a:ln w="9525">
            <a:solidFill>
              <a:schemeClr val="tx1"/>
            </a:solidFill>
            <a:miter lim="800000"/>
            <a:headEnd/>
            <a:tailEnd/>
          </a:ln>
        </p:spPr>
        <p:txBody>
          <a:bodyPr lIns="91418" tIns="45710" rIns="91418" bIns="45710"/>
          <a:lstStyle/>
          <a:p>
            <a:pPr algn="ctr"/>
            <a:r>
              <a:rPr lang="en-US" sz="1200" dirty="0">
                <a:solidFill>
                  <a:srgbClr val="FF0000"/>
                </a:solidFill>
              </a:rPr>
              <a:t>Add any attachments you want.</a:t>
            </a:r>
          </a:p>
          <a:p>
            <a:r>
              <a:rPr lang="en-US" sz="1200" dirty="0">
                <a:solidFill>
                  <a:srgbClr val="FF0000"/>
                </a:solidFill>
              </a:rPr>
              <a:t>- IT Procurement Request </a:t>
            </a:r>
          </a:p>
          <a:p>
            <a:pPr>
              <a:buFontTx/>
              <a:buChar char="-"/>
            </a:pPr>
            <a:r>
              <a:rPr lang="en-US" sz="1200" dirty="0">
                <a:solidFill>
                  <a:srgbClr val="FF0000"/>
                </a:solidFill>
              </a:rPr>
              <a:t>Urgency Impact Statements</a:t>
            </a:r>
          </a:p>
          <a:p>
            <a:pPr>
              <a:buFontTx/>
              <a:buChar char="-"/>
            </a:pPr>
            <a:r>
              <a:rPr lang="en-US" sz="1200" dirty="0">
                <a:solidFill>
                  <a:srgbClr val="FF0000"/>
                </a:solidFill>
              </a:rPr>
              <a:t>Sole Source (J&amp;A)</a:t>
            </a:r>
          </a:p>
          <a:p>
            <a:pPr>
              <a:buFontTx/>
              <a:buChar char="-"/>
            </a:pPr>
            <a:r>
              <a:rPr lang="en-US" sz="1200" dirty="0">
                <a:solidFill>
                  <a:srgbClr val="FF0000"/>
                </a:solidFill>
              </a:rPr>
              <a:t>Brand Name Justification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31115"/>
                                        </p:tgtEl>
                                        <p:attrNameLst>
                                          <p:attrName>style.visibility</p:attrName>
                                        </p:attrNameLst>
                                      </p:cBhvr>
                                      <p:to>
                                        <p:strVal val="visible"/>
                                      </p:to>
                                    </p:set>
                                    <p:animEffect transition="in" filter="box(in)">
                                      <p:cBhvr>
                                        <p:cTn id="7" dur="500"/>
                                        <p:tgtEl>
                                          <p:spTgt spid="43111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431115"/>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4" presetClass="entr" presetSubtype="16" fill="hold" grpId="0" nodeType="clickEffect">
                                  <p:stCondLst>
                                    <p:cond delay="0"/>
                                  </p:stCondLst>
                                  <p:childTnLst>
                                    <p:set>
                                      <p:cBhvr>
                                        <p:cTn id="15" dur="1" fill="hold">
                                          <p:stCondLst>
                                            <p:cond delay="0"/>
                                          </p:stCondLst>
                                        </p:cTn>
                                        <p:tgtEl>
                                          <p:spTgt spid="431116"/>
                                        </p:tgtEl>
                                        <p:attrNameLst>
                                          <p:attrName>style.visibility</p:attrName>
                                        </p:attrNameLst>
                                      </p:cBhvr>
                                      <p:to>
                                        <p:strVal val="visible"/>
                                      </p:to>
                                    </p:set>
                                    <p:animEffect transition="in" filter="box(in)">
                                      <p:cBhvr>
                                        <p:cTn id="16" dur="500"/>
                                        <p:tgtEl>
                                          <p:spTgt spid="431116"/>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431116"/>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grpId="0" nodeType="clickEffect">
                                  <p:stCondLst>
                                    <p:cond delay="0"/>
                                  </p:stCondLst>
                                  <p:childTnLst>
                                    <p:set>
                                      <p:cBhvr>
                                        <p:cTn id="24" dur="1" fill="hold">
                                          <p:stCondLst>
                                            <p:cond delay="0"/>
                                          </p:stCondLst>
                                        </p:cTn>
                                        <p:tgtEl>
                                          <p:spTgt spid="431117"/>
                                        </p:tgtEl>
                                        <p:attrNameLst>
                                          <p:attrName>style.visibility</p:attrName>
                                        </p:attrNameLst>
                                      </p:cBhvr>
                                      <p:to>
                                        <p:strVal val="visible"/>
                                      </p:to>
                                    </p:set>
                                    <p:animEffect transition="in" filter="box(in)">
                                      <p:cBhvr>
                                        <p:cTn id="25" dur="500"/>
                                        <p:tgtEl>
                                          <p:spTgt spid="431117"/>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xit" presetSubtype="0" fill="hold" grpId="1" nodeType="clickEffect">
                                  <p:stCondLst>
                                    <p:cond delay="0"/>
                                  </p:stCondLst>
                                  <p:childTnLst>
                                    <p:set>
                                      <p:cBhvr>
                                        <p:cTn id="29" dur="1" fill="hold">
                                          <p:stCondLst>
                                            <p:cond delay="0"/>
                                          </p:stCondLst>
                                        </p:cTn>
                                        <p:tgtEl>
                                          <p:spTgt spid="431117"/>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4" presetClass="entr" presetSubtype="16" fill="hold" grpId="0" nodeType="clickEffect">
                                  <p:stCondLst>
                                    <p:cond delay="0"/>
                                  </p:stCondLst>
                                  <p:childTnLst>
                                    <p:set>
                                      <p:cBhvr>
                                        <p:cTn id="33" dur="1" fill="hold">
                                          <p:stCondLst>
                                            <p:cond delay="0"/>
                                          </p:stCondLst>
                                        </p:cTn>
                                        <p:tgtEl>
                                          <p:spTgt spid="431118"/>
                                        </p:tgtEl>
                                        <p:attrNameLst>
                                          <p:attrName>style.visibility</p:attrName>
                                        </p:attrNameLst>
                                      </p:cBhvr>
                                      <p:to>
                                        <p:strVal val="visible"/>
                                      </p:to>
                                    </p:set>
                                    <p:animEffect transition="in" filter="box(in)">
                                      <p:cBhvr>
                                        <p:cTn id="34" dur="500"/>
                                        <p:tgtEl>
                                          <p:spTgt spid="431118"/>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1" nodeType="clickEffect">
                                  <p:stCondLst>
                                    <p:cond delay="0"/>
                                  </p:stCondLst>
                                  <p:childTnLst>
                                    <p:set>
                                      <p:cBhvr>
                                        <p:cTn id="38" dur="1" fill="hold">
                                          <p:stCondLst>
                                            <p:cond delay="0"/>
                                          </p:stCondLst>
                                        </p:cTn>
                                        <p:tgtEl>
                                          <p:spTgt spid="431118"/>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4" presetClass="entr" presetSubtype="16" fill="hold" grpId="0" nodeType="clickEffect">
                                  <p:stCondLst>
                                    <p:cond delay="0"/>
                                  </p:stCondLst>
                                  <p:childTnLst>
                                    <p:set>
                                      <p:cBhvr>
                                        <p:cTn id="42" dur="1" fill="hold">
                                          <p:stCondLst>
                                            <p:cond delay="0"/>
                                          </p:stCondLst>
                                        </p:cTn>
                                        <p:tgtEl>
                                          <p:spTgt spid="431119"/>
                                        </p:tgtEl>
                                        <p:attrNameLst>
                                          <p:attrName>style.visibility</p:attrName>
                                        </p:attrNameLst>
                                      </p:cBhvr>
                                      <p:to>
                                        <p:strVal val="visible"/>
                                      </p:to>
                                    </p:set>
                                    <p:animEffect transition="in" filter="box(in)">
                                      <p:cBhvr>
                                        <p:cTn id="43" dur="500"/>
                                        <p:tgtEl>
                                          <p:spTgt spid="431119"/>
                                        </p:tgtEl>
                                      </p:cBhvr>
                                    </p:animEffect>
                                  </p:childTnLst>
                                </p:cTn>
                              </p:par>
                            </p:childTnLst>
                          </p:cTn>
                        </p:par>
                      </p:childTnLst>
                    </p:cTn>
                  </p:par>
                  <p:par>
                    <p:cTn id="44" fill="hold">
                      <p:stCondLst>
                        <p:cond delay="indefinite"/>
                      </p:stCondLst>
                      <p:childTnLst>
                        <p:par>
                          <p:cTn id="45" fill="hold">
                            <p:stCondLst>
                              <p:cond delay="0"/>
                            </p:stCondLst>
                            <p:childTnLst>
                              <p:par>
                                <p:cTn id="46" presetID="1" presetClass="exit" presetSubtype="0" fill="hold" grpId="1" nodeType="clickEffect">
                                  <p:stCondLst>
                                    <p:cond delay="0"/>
                                  </p:stCondLst>
                                  <p:childTnLst>
                                    <p:set>
                                      <p:cBhvr>
                                        <p:cTn id="47" dur="1" fill="hold">
                                          <p:stCondLst>
                                            <p:cond delay="0"/>
                                          </p:stCondLst>
                                        </p:cTn>
                                        <p:tgtEl>
                                          <p:spTgt spid="431119"/>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431120"/>
                                        </p:tgtEl>
                                        <p:attrNameLst>
                                          <p:attrName>style.visibility</p:attrName>
                                        </p:attrNameLst>
                                      </p:cBhvr>
                                      <p:to>
                                        <p:strVal val="visible"/>
                                      </p:to>
                                    </p:set>
                                    <p:animEffect transition="in" filter="box(in)">
                                      <p:cBhvr>
                                        <p:cTn id="52" dur="500"/>
                                        <p:tgtEl>
                                          <p:spTgt spid="431120"/>
                                        </p:tgtEl>
                                      </p:cBhvr>
                                    </p:animEffect>
                                  </p:childTnLst>
                                </p:cTn>
                              </p:par>
                            </p:childTnLst>
                          </p:cTn>
                        </p:par>
                      </p:childTnLst>
                    </p:cTn>
                  </p:par>
                  <p:par>
                    <p:cTn id="53" fill="hold">
                      <p:stCondLst>
                        <p:cond delay="indefinite"/>
                      </p:stCondLst>
                      <p:childTnLst>
                        <p:par>
                          <p:cTn id="54" fill="hold">
                            <p:stCondLst>
                              <p:cond delay="0"/>
                            </p:stCondLst>
                            <p:childTnLst>
                              <p:par>
                                <p:cTn id="55" presetID="1" presetClass="exit" presetSubtype="0" fill="hold" grpId="1" nodeType="clickEffect">
                                  <p:stCondLst>
                                    <p:cond delay="0"/>
                                  </p:stCondLst>
                                  <p:childTnLst>
                                    <p:set>
                                      <p:cBhvr>
                                        <p:cTn id="56" dur="1" fill="hold">
                                          <p:stCondLst>
                                            <p:cond delay="0"/>
                                          </p:stCondLst>
                                        </p:cTn>
                                        <p:tgtEl>
                                          <p:spTgt spid="431120"/>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4" presetClass="entr" presetSubtype="16" fill="hold" grpId="0" nodeType="clickEffect">
                                  <p:stCondLst>
                                    <p:cond delay="0"/>
                                  </p:stCondLst>
                                  <p:childTnLst>
                                    <p:set>
                                      <p:cBhvr>
                                        <p:cTn id="60" dur="1" fill="hold">
                                          <p:stCondLst>
                                            <p:cond delay="0"/>
                                          </p:stCondLst>
                                        </p:cTn>
                                        <p:tgtEl>
                                          <p:spTgt spid="431121"/>
                                        </p:tgtEl>
                                        <p:attrNameLst>
                                          <p:attrName>style.visibility</p:attrName>
                                        </p:attrNameLst>
                                      </p:cBhvr>
                                      <p:to>
                                        <p:strVal val="visible"/>
                                      </p:to>
                                    </p:set>
                                    <p:animEffect transition="in" filter="box(in)">
                                      <p:cBhvr>
                                        <p:cTn id="61" dur="500"/>
                                        <p:tgtEl>
                                          <p:spTgt spid="431121"/>
                                        </p:tgtEl>
                                      </p:cBhvr>
                                    </p:animEffect>
                                  </p:childTnLst>
                                </p:cTn>
                              </p:par>
                            </p:childTnLst>
                          </p:cTn>
                        </p:par>
                      </p:childTnLst>
                    </p:cTn>
                  </p:par>
                  <p:par>
                    <p:cTn id="62" fill="hold">
                      <p:stCondLst>
                        <p:cond delay="indefinite"/>
                      </p:stCondLst>
                      <p:childTnLst>
                        <p:par>
                          <p:cTn id="63" fill="hold">
                            <p:stCondLst>
                              <p:cond delay="0"/>
                            </p:stCondLst>
                            <p:childTnLst>
                              <p:par>
                                <p:cTn id="64" presetID="1" presetClass="exit" presetSubtype="0" fill="hold" grpId="1" nodeType="clickEffect">
                                  <p:stCondLst>
                                    <p:cond delay="0"/>
                                  </p:stCondLst>
                                  <p:childTnLst>
                                    <p:set>
                                      <p:cBhvr>
                                        <p:cTn id="65" dur="1" fill="hold">
                                          <p:stCondLst>
                                            <p:cond delay="0"/>
                                          </p:stCondLst>
                                        </p:cTn>
                                        <p:tgtEl>
                                          <p:spTgt spid="4311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1115" grpId="0" animBg="1"/>
      <p:bldP spid="431115" grpId="1" animBg="1"/>
      <p:bldP spid="431116" grpId="0" animBg="1"/>
      <p:bldP spid="431116" grpId="1" animBg="1"/>
      <p:bldP spid="431117" grpId="0" animBg="1"/>
      <p:bldP spid="431117" grpId="1" animBg="1"/>
      <p:bldP spid="431118" grpId="0" animBg="1"/>
      <p:bldP spid="431118" grpId="1" animBg="1"/>
      <p:bldP spid="431119" grpId="0" animBg="1"/>
      <p:bldP spid="431119" grpId="1" animBg="1"/>
      <p:bldP spid="431120" grpId="0" animBg="1"/>
      <p:bldP spid="431120" grpId="1" animBg="1"/>
      <p:bldP spid="431121" grpId="0" animBg="1"/>
      <p:bldP spid="431121"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6402" name="Rectangle 2"/>
          <p:cNvSpPr>
            <a:spLocks noGrp="1" noChangeArrowheads="1"/>
          </p:cNvSpPr>
          <p:nvPr>
            <p:ph type="title"/>
          </p:nvPr>
        </p:nvSpPr>
        <p:spPr/>
        <p:txBody>
          <a:bodyPr/>
          <a:lstStyle/>
          <a:p>
            <a:pPr eaLnBrk="1" hangingPunct="1">
              <a:defRPr/>
            </a:pPr>
            <a:r>
              <a:rPr lang="en-US"/>
              <a:t>	</a:t>
            </a:r>
          </a:p>
        </p:txBody>
      </p:sp>
      <p:sp>
        <p:nvSpPr>
          <p:cNvPr id="471045" name="Rectangle 3"/>
          <p:cNvSpPr>
            <a:spLocks noGrp="1" noChangeArrowheads="1"/>
          </p:cNvSpPr>
          <p:nvPr>
            <p:ph idx="1"/>
          </p:nvPr>
        </p:nvSpPr>
        <p:spPr/>
        <p:txBody>
          <a:bodyPr/>
          <a:lstStyle/>
          <a:p>
            <a:pPr algn="ctr" eaLnBrk="1" hangingPunct="1">
              <a:buFontTx/>
              <a:buNone/>
            </a:pPr>
            <a:endParaRPr lang="en-US" sz="4000" dirty="0" smtClean="0"/>
          </a:p>
          <a:p>
            <a:pPr algn="ctr" eaLnBrk="1" hangingPunct="1">
              <a:buFontTx/>
              <a:buNone/>
            </a:pPr>
            <a:endParaRPr lang="en-US" sz="4000" dirty="0" smtClean="0"/>
          </a:p>
          <a:p>
            <a:pPr algn="ctr" eaLnBrk="1" hangingPunct="1">
              <a:buFontTx/>
              <a:buNone/>
            </a:pPr>
            <a:r>
              <a:rPr lang="en-US" sz="4800" dirty="0" smtClean="0"/>
              <a:t>Procurement Request Builder</a:t>
            </a:r>
          </a:p>
          <a:p>
            <a:pPr algn="ctr" eaLnBrk="1" hangingPunct="1">
              <a:buFontTx/>
              <a:buNone/>
            </a:pPr>
            <a:r>
              <a:rPr lang="en-US" sz="4800" dirty="0" smtClean="0"/>
              <a:t>(PR Builder)</a:t>
            </a:r>
          </a:p>
        </p:txBody>
      </p:sp>
      <p:sp>
        <p:nvSpPr>
          <p:cNvPr id="471041" name="Date Placeholder 3"/>
          <p:cNvSpPr>
            <a:spLocks noGrp="1"/>
          </p:cNvSpPr>
          <p:nvPr>
            <p:ph type="dt" sz="half" idx="10"/>
          </p:nvPr>
        </p:nvSpPr>
        <p:spPr>
          <a:noFill/>
        </p:spPr>
        <p:txBody>
          <a:bodyPr/>
          <a:lstStyle/>
          <a:p>
            <a:fld id="{C5E9B211-FDFE-4344-832A-F3F2DCE3BF1B}" type="datetime1">
              <a:rPr lang="en-US" smtClean="0"/>
              <a:pPr/>
              <a:t>4/3/2014</a:t>
            </a:fld>
            <a:endParaRPr lang="en-US" smtClean="0"/>
          </a:p>
        </p:txBody>
      </p:sp>
      <p:sp>
        <p:nvSpPr>
          <p:cNvPr id="471042" name="Footer Placeholder 4"/>
          <p:cNvSpPr>
            <a:spLocks noGrp="1"/>
          </p:cNvSpPr>
          <p:nvPr>
            <p:ph type="ftr" sz="quarter" idx="11"/>
          </p:nvPr>
        </p:nvSpPr>
        <p:spPr>
          <a:noFill/>
        </p:spPr>
        <p:txBody>
          <a:bodyPr/>
          <a:lstStyle/>
          <a:p>
            <a:r>
              <a:rPr lang="en-US" dirty="0" smtClean="0"/>
              <a:t>PRBuilder Overview</a:t>
            </a:r>
          </a:p>
        </p:txBody>
      </p:sp>
      <p:sp>
        <p:nvSpPr>
          <p:cNvPr id="471043" name="Slide Number Placeholder 5"/>
          <p:cNvSpPr>
            <a:spLocks noGrp="1"/>
          </p:cNvSpPr>
          <p:nvPr>
            <p:ph type="sldNum" sz="quarter" idx="12"/>
          </p:nvPr>
        </p:nvSpPr>
        <p:spPr>
          <a:noFill/>
        </p:spPr>
        <p:txBody>
          <a:bodyPr/>
          <a:lstStyle/>
          <a:p>
            <a:fld id="{80A76B8E-37B3-489C-B60F-2FEDC79DEC43}" type="slidenum">
              <a:rPr lang="en-US" smtClean="0"/>
              <a:pPr/>
              <a:t>3</a:t>
            </a:fld>
            <a:endParaRPr lang="en-US"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746" name="Rectangle 2"/>
          <p:cNvSpPr>
            <a:spLocks noGrp="1" noChangeArrowheads="1"/>
          </p:cNvSpPr>
          <p:nvPr>
            <p:ph type="title"/>
          </p:nvPr>
        </p:nvSpPr>
        <p:spPr>
          <a:xfrm>
            <a:off x="866777" y="247652"/>
            <a:ext cx="8632825" cy="949325"/>
          </a:xfrm>
        </p:spPr>
        <p:txBody>
          <a:bodyPr/>
          <a:lstStyle/>
          <a:p>
            <a:pPr eaLnBrk="1" hangingPunct="1">
              <a:defRPr/>
            </a:pPr>
            <a:r>
              <a:rPr lang="en-US" dirty="0"/>
              <a:t>System Navigation</a:t>
            </a:r>
          </a:p>
        </p:txBody>
      </p:sp>
      <p:graphicFrame>
        <p:nvGraphicFramePr>
          <p:cNvPr id="415777" name="Group 33"/>
          <p:cNvGraphicFramePr>
            <a:graphicFrameLocks noGrp="1"/>
          </p:cNvGraphicFramePr>
          <p:nvPr>
            <p:ph type="tbl" idx="1"/>
          </p:nvPr>
        </p:nvGraphicFramePr>
        <p:xfrm>
          <a:off x="669927" y="1836740"/>
          <a:ext cx="8718551" cy="5444059"/>
        </p:xfrm>
        <a:graphic>
          <a:graphicData uri="http://schemas.openxmlformats.org/drawingml/2006/table">
            <a:tbl>
              <a:tblPr/>
              <a:tblGrid>
                <a:gridCol w="2011363"/>
                <a:gridCol w="3017837"/>
                <a:gridCol w="3689351"/>
              </a:tblGrid>
              <a:tr h="741962">
                <a:tc>
                  <a:txBody>
                    <a:bodyPr/>
                    <a:lstStyle/>
                    <a:p>
                      <a:pPr marL="0" marR="0" lvl="0" indent="0" algn="l" defTabSz="914400" rtl="0" eaLnBrk="1" fontAlgn="base" latinLnBrk="0" hangingPunct="1">
                        <a:lnSpc>
                          <a:spcPct val="100000"/>
                        </a:lnSpc>
                        <a:spcBef>
                          <a:spcPct val="0"/>
                        </a:spcBef>
                        <a:spcAft>
                          <a:spcPct val="0"/>
                        </a:spcAft>
                        <a:buClr>
                          <a:srgbClr val="800000"/>
                        </a:buClr>
                        <a:buSzTx/>
                        <a:buFontTx/>
                        <a:buNone/>
                        <a:tabLst/>
                      </a:pPr>
                      <a:r>
                        <a:rPr kumimoji="0" lang="en-US" sz="1400" b="1" i="0" u="none" strike="noStrike" cap="none" normalizeH="0" baseline="0" smtClean="0">
                          <a:ln>
                            <a:noFill/>
                          </a:ln>
                          <a:solidFill>
                            <a:schemeClr val="tx1"/>
                          </a:solidFill>
                          <a:effectLst/>
                          <a:latin typeface="Times New Roman" pitchFamily="18" charset="0"/>
                        </a:rPr>
                        <a:t>User Roles</a:t>
                      </a:r>
                    </a:p>
                  </a:txBody>
                  <a:tcPr marL="101882" marR="101882" marT="50941" marB="5094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0"/>
                        </a:spcBef>
                        <a:spcAft>
                          <a:spcPct val="0"/>
                        </a:spcAft>
                        <a:buClr>
                          <a:srgbClr val="800000"/>
                        </a:buClr>
                        <a:buSzTx/>
                        <a:buFontTx/>
                        <a:buNone/>
                        <a:tabLst/>
                      </a:pPr>
                      <a:r>
                        <a:rPr kumimoji="0" lang="en-US" sz="1400" b="1" i="0" u="none" strike="noStrike" cap="none" normalizeH="0" baseline="0" smtClean="0">
                          <a:ln>
                            <a:noFill/>
                          </a:ln>
                          <a:solidFill>
                            <a:schemeClr val="tx1"/>
                          </a:solidFill>
                          <a:effectLst/>
                          <a:latin typeface="Times New Roman" pitchFamily="18" charset="0"/>
                        </a:rPr>
                        <a:t>Available from the ADMINISTRATION drop-down menu</a:t>
                      </a:r>
                    </a:p>
                  </a:txBody>
                  <a:tcPr marL="101882" marR="101882" marT="50941" marB="5094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0"/>
                        </a:spcBef>
                        <a:spcAft>
                          <a:spcPct val="0"/>
                        </a:spcAft>
                        <a:buClr>
                          <a:srgbClr val="800000"/>
                        </a:buClr>
                        <a:buSzTx/>
                        <a:buFontTx/>
                        <a:buNone/>
                        <a:tabLst/>
                      </a:pPr>
                      <a:r>
                        <a:rPr kumimoji="0" lang="en-US" sz="1400" b="1" i="0" u="none" strike="noStrike" cap="none" normalizeH="0" baseline="0" smtClean="0">
                          <a:ln>
                            <a:noFill/>
                          </a:ln>
                          <a:solidFill>
                            <a:schemeClr val="tx1"/>
                          </a:solidFill>
                          <a:effectLst/>
                          <a:latin typeface="Times New Roman" pitchFamily="18" charset="0"/>
                        </a:rPr>
                        <a:t>Functions</a:t>
                      </a:r>
                    </a:p>
                  </a:txBody>
                  <a:tcPr marL="101882" marR="101882" marT="50941" marB="5094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r>
              <a:tr h="861850">
                <a:tc>
                  <a:txBody>
                    <a:bodyPr/>
                    <a:lstStyle/>
                    <a:p>
                      <a:pPr marL="0" marR="0" lvl="0" indent="0" algn="l" defTabSz="914400" rtl="0" eaLnBrk="1" fontAlgn="base" latinLnBrk="0" hangingPunct="1">
                        <a:lnSpc>
                          <a:spcPct val="100000"/>
                        </a:lnSpc>
                        <a:spcBef>
                          <a:spcPct val="0"/>
                        </a:spcBef>
                        <a:spcAft>
                          <a:spcPct val="0"/>
                        </a:spcAft>
                        <a:buClr>
                          <a:srgbClr val="800000"/>
                        </a:buClr>
                        <a:buSzTx/>
                        <a:buFontTx/>
                        <a:buNone/>
                        <a:tabLst/>
                      </a:pPr>
                      <a:r>
                        <a:rPr kumimoji="0" lang="en-US" sz="1200" b="0" i="0" u="none" strike="noStrike" cap="none" normalizeH="0" baseline="0" smtClean="0">
                          <a:ln>
                            <a:noFill/>
                          </a:ln>
                          <a:solidFill>
                            <a:schemeClr val="tx1"/>
                          </a:solidFill>
                          <a:effectLst/>
                          <a:latin typeface="Times New Roman" pitchFamily="18" charset="0"/>
                        </a:rPr>
                        <a:t>Requirements User</a:t>
                      </a:r>
                    </a:p>
                    <a:p>
                      <a:pPr marL="0" marR="0" lvl="0" indent="0" algn="l" defTabSz="914400" rtl="0" eaLnBrk="1" fontAlgn="base" latinLnBrk="0" hangingPunct="1">
                        <a:lnSpc>
                          <a:spcPct val="100000"/>
                        </a:lnSpc>
                        <a:spcBef>
                          <a:spcPct val="0"/>
                        </a:spcBef>
                        <a:spcAft>
                          <a:spcPct val="0"/>
                        </a:spcAft>
                        <a:buClr>
                          <a:srgbClr val="800000"/>
                        </a:buClr>
                        <a:buSzTx/>
                        <a:buFontTx/>
                        <a:buNone/>
                        <a:tabLst/>
                      </a:pPr>
                      <a:r>
                        <a:rPr kumimoji="0" lang="en-US" sz="1200" b="0" i="0" u="none" strike="noStrike" cap="none" normalizeH="0" baseline="0" smtClean="0">
                          <a:ln>
                            <a:noFill/>
                          </a:ln>
                          <a:solidFill>
                            <a:schemeClr val="tx1"/>
                          </a:solidFill>
                          <a:effectLst/>
                          <a:latin typeface="Times New Roman" pitchFamily="18" charset="0"/>
                        </a:rPr>
                        <a:t>Approver</a:t>
                      </a:r>
                    </a:p>
                  </a:txBody>
                  <a:tcPr marL="101882" marR="101882" marT="50941" marB="5094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09538" marR="0" lvl="0" indent="-109538" algn="l" defTabSz="914400" rtl="0" eaLnBrk="1" fontAlgn="base" latinLnBrk="0" hangingPunct="1">
                        <a:lnSpc>
                          <a:spcPct val="100000"/>
                        </a:lnSpc>
                        <a:spcBef>
                          <a:spcPct val="0"/>
                        </a:spcBef>
                        <a:spcAft>
                          <a:spcPct val="0"/>
                        </a:spcAft>
                        <a:buClr>
                          <a:srgbClr val="800000"/>
                        </a:buClr>
                        <a:buSzTx/>
                        <a:buFontTx/>
                        <a:buBlip>
                          <a:blip r:embed="rId2"/>
                        </a:buBlip>
                        <a:tabLst/>
                      </a:pPr>
                      <a:r>
                        <a:rPr kumimoji="0" lang="en-US" sz="1200" b="0" i="0" u="none" strike="noStrike" cap="none" normalizeH="0" baseline="0" smtClean="0">
                          <a:ln>
                            <a:noFill/>
                          </a:ln>
                          <a:solidFill>
                            <a:schemeClr val="tx1"/>
                          </a:solidFill>
                          <a:effectLst/>
                          <a:latin typeface="Times New Roman" pitchFamily="18" charset="0"/>
                        </a:rPr>
                        <a:t>User</a:t>
                      </a:r>
                    </a:p>
                    <a:p>
                      <a:pPr marL="109538" marR="0" lvl="0" indent="-109538" algn="l" defTabSz="914400" rtl="0" eaLnBrk="1" fontAlgn="base" latinLnBrk="0" hangingPunct="1">
                        <a:lnSpc>
                          <a:spcPct val="100000"/>
                        </a:lnSpc>
                        <a:spcBef>
                          <a:spcPct val="0"/>
                        </a:spcBef>
                        <a:spcAft>
                          <a:spcPct val="0"/>
                        </a:spcAft>
                        <a:buClr>
                          <a:srgbClr val="800000"/>
                        </a:buClr>
                        <a:buSzTx/>
                        <a:buFontTx/>
                        <a:buBlip>
                          <a:blip r:embed="rId2"/>
                        </a:buBlip>
                        <a:tabLst/>
                      </a:pPr>
                      <a:r>
                        <a:rPr kumimoji="0" lang="en-US" sz="1200" b="0" i="0" u="none" strike="noStrike" cap="none" normalizeH="0" baseline="0" smtClean="0">
                          <a:ln>
                            <a:noFill/>
                          </a:ln>
                          <a:solidFill>
                            <a:schemeClr val="tx1"/>
                          </a:solidFill>
                          <a:effectLst/>
                          <a:latin typeface="Times New Roman" pitchFamily="18" charset="0"/>
                        </a:rPr>
                        <a:t>Address Book</a:t>
                      </a:r>
                    </a:p>
                  </a:txBody>
                  <a:tcPr marL="101882" marR="101882" marT="50941" marB="5094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09538" marR="0" lvl="0" indent="-109538" algn="l" defTabSz="914400" rtl="0" eaLnBrk="1" fontAlgn="base" latinLnBrk="0" hangingPunct="1">
                        <a:lnSpc>
                          <a:spcPct val="100000"/>
                        </a:lnSpc>
                        <a:spcBef>
                          <a:spcPct val="0"/>
                        </a:spcBef>
                        <a:spcAft>
                          <a:spcPct val="0"/>
                        </a:spcAft>
                        <a:buClr>
                          <a:srgbClr val="800000"/>
                        </a:buClr>
                        <a:buSzTx/>
                        <a:buFontTx/>
                        <a:buBlip>
                          <a:blip r:embed="rId2"/>
                        </a:buBlip>
                        <a:tabLst/>
                      </a:pPr>
                      <a:r>
                        <a:rPr kumimoji="0" lang="en-US" sz="1200" b="0" i="0" u="none" strike="noStrike" cap="none" normalizeH="0" baseline="0" smtClean="0">
                          <a:ln>
                            <a:noFill/>
                          </a:ln>
                          <a:solidFill>
                            <a:schemeClr val="tx1"/>
                          </a:solidFill>
                          <a:effectLst/>
                          <a:latin typeface="Times New Roman" pitchFamily="18" charset="0"/>
                        </a:rPr>
                        <a:t>Edit User Profile</a:t>
                      </a:r>
                    </a:p>
                    <a:p>
                      <a:pPr marL="109538" marR="0" lvl="0" indent="-109538" algn="l" defTabSz="914400" rtl="0" eaLnBrk="1" fontAlgn="base" latinLnBrk="0" hangingPunct="1">
                        <a:lnSpc>
                          <a:spcPct val="100000"/>
                        </a:lnSpc>
                        <a:spcBef>
                          <a:spcPct val="0"/>
                        </a:spcBef>
                        <a:spcAft>
                          <a:spcPct val="0"/>
                        </a:spcAft>
                        <a:buClr>
                          <a:srgbClr val="800000"/>
                        </a:buClr>
                        <a:buSzTx/>
                        <a:buFontTx/>
                        <a:buBlip>
                          <a:blip r:embed="rId2"/>
                        </a:buBlip>
                        <a:tabLst/>
                      </a:pPr>
                      <a:r>
                        <a:rPr kumimoji="0" lang="en-US" sz="1200" b="0" i="0" u="none" strike="noStrike" cap="none" normalizeH="0" baseline="0" smtClean="0">
                          <a:ln>
                            <a:noFill/>
                          </a:ln>
                          <a:solidFill>
                            <a:schemeClr val="tx1"/>
                          </a:solidFill>
                          <a:effectLst/>
                          <a:latin typeface="Times New Roman" pitchFamily="18" charset="0"/>
                        </a:rPr>
                        <a:t>Change own password</a:t>
                      </a:r>
                    </a:p>
                    <a:p>
                      <a:pPr marL="109538" marR="0" lvl="0" indent="-109538" algn="l" defTabSz="914400" rtl="0" eaLnBrk="1" fontAlgn="base" latinLnBrk="0" hangingPunct="1">
                        <a:lnSpc>
                          <a:spcPct val="100000"/>
                        </a:lnSpc>
                        <a:spcBef>
                          <a:spcPct val="0"/>
                        </a:spcBef>
                        <a:spcAft>
                          <a:spcPct val="0"/>
                        </a:spcAft>
                        <a:buClr>
                          <a:srgbClr val="800000"/>
                        </a:buClr>
                        <a:buSzTx/>
                        <a:buFontTx/>
                        <a:buBlip>
                          <a:blip r:embed="rId2"/>
                        </a:buBlip>
                        <a:tabLst/>
                      </a:pPr>
                      <a:r>
                        <a:rPr kumimoji="0" lang="en-US" sz="1200" b="0" i="0" u="none" strike="noStrike" cap="none" normalizeH="0" baseline="0" smtClean="0">
                          <a:ln>
                            <a:noFill/>
                          </a:ln>
                          <a:solidFill>
                            <a:schemeClr val="tx1"/>
                          </a:solidFill>
                          <a:effectLst/>
                          <a:latin typeface="Times New Roman" pitchFamily="18" charset="0"/>
                        </a:rPr>
                        <a:t>Look up TAC addresses</a:t>
                      </a:r>
                    </a:p>
                    <a:p>
                      <a:pPr marL="109538" marR="0" lvl="0" indent="-109538" algn="l" defTabSz="914400" rtl="0" eaLnBrk="1" fontAlgn="base" latinLnBrk="0" hangingPunct="1">
                        <a:lnSpc>
                          <a:spcPct val="100000"/>
                        </a:lnSpc>
                        <a:spcBef>
                          <a:spcPct val="0"/>
                        </a:spcBef>
                        <a:spcAft>
                          <a:spcPct val="0"/>
                        </a:spcAft>
                        <a:buClr>
                          <a:srgbClr val="800000"/>
                        </a:buClr>
                        <a:buSzTx/>
                        <a:buFontTx/>
                        <a:buBlip>
                          <a:blip r:embed="rId2"/>
                        </a:buBlip>
                        <a:tabLst/>
                      </a:pPr>
                      <a:r>
                        <a:rPr kumimoji="0" lang="en-US" sz="1200" b="0" i="0" u="none" strike="noStrike" cap="none" normalizeH="0" baseline="0" smtClean="0">
                          <a:ln>
                            <a:noFill/>
                          </a:ln>
                          <a:solidFill>
                            <a:schemeClr val="tx1"/>
                          </a:solidFill>
                          <a:effectLst/>
                          <a:latin typeface="Times New Roman" pitchFamily="18" charset="0"/>
                        </a:rPr>
                        <a:t>Look up Vendors</a:t>
                      </a:r>
                    </a:p>
                  </a:txBody>
                  <a:tcPr marL="101882" marR="101882" marT="50941" marB="5094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51842">
                <a:tc>
                  <a:txBody>
                    <a:bodyPr/>
                    <a:lstStyle/>
                    <a:p>
                      <a:pPr marL="0" marR="0" lvl="0" indent="0" algn="l" defTabSz="914400" rtl="0" eaLnBrk="1" fontAlgn="base" latinLnBrk="0" hangingPunct="1">
                        <a:lnSpc>
                          <a:spcPct val="100000"/>
                        </a:lnSpc>
                        <a:spcBef>
                          <a:spcPct val="0"/>
                        </a:spcBef>
                        <a:spcAft>
                          <a:spcPct val="0"/>
                        </a:spcAft>
                        <a:buClr>
                          <a:srgbClr val="800000"/>
                        </a:buClr>
                        <a:buSzTx/>
                        <a:buFontTx/>
                        <a:buNone/>
                        <a:tabLst/>
                      </a:pPr>
                      <a:r>
                        <a:rPr kumimoji="0" lang="en-US" sz="1200" b="0" i="0" u="none" strike="noStrike" cap="none" normalizeH="0" baseline="0" smtClean="0">
                          <a:ln>
                            <a:noFill/>
                          </a:ln>
                          <a:solidFill>
                            <a:schemeClr val="tx1"/>
                          </a:solidFill>
                          <a:effectLst/>
                          <a:latin typeface="Times New Roman" pitchFamily="18" charset="0"/>
                        </a:rPr>
                        <a:t>Fiscal User</a:t>
                      </a:r>
                    </a:p>
                    <a:p>
                      <a:pPr marL="0" marR="0" lvl="0" indent="0" algn="l" defTabSz="914400" rtl="0" eaLnBrk="1" fontAlgn="base" latinLnBrk="0" hangingPunct="1">
                        <a:lnSpc>
                          <a:spcPct val="100000"/>
                        </a:lnSpc>
                        <a:spcBef>
                          <a:spcPct val="0"/>
                        </a:spcBef>
                        <a:spcAft>
                          <a:spcPct val="0"/>
                        </a:spcAft>
                        <a:buClr>
                          <a:srgbClr val="800000"/>
                        </a:buClr>
                        <a:buSzTx/>
                        <a:buFontTx/>
                        <a:buNone/>
                        <a:tabLst/>
                      </a:pPr>
                      <a:r>
                        <a:rPr kumimoji="0" lang="en-US" sz="1200" b="0" i="0" u="none" strike="noStrike" cap="none" normalizeH="0" baseline="0" smtClean="0">
                          <a:ln>
                            <a:noFill/>
                          </a:ln>
                          <a:solidFill>
                            <a:schemeClr val="tx1"/>
                          </a:solidFill>
                          <a:effectLst/>
                          <a:latin typeface="Times New Roman" pitchFamily="18" charset="0"/>
                        </a:rPr>
                        <a:t>Financial Approver</a:t>
                      </a:r>
                    </a:p>
                  </a:txBody>
                  <a:tcPr marL="101882" marR="101882" marT="50941" marB="5094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09538" marR="0" lvl="0" indent="-109538" algn="l" defTabSz="914400" rtl="0" eaLnBrk="1" fontAlgn="base" latinLnBrk="0" hangingPunct="1">
                        <a:lnSpc>
                          <a:spcPct val="100000"/>
                        </a:lnSpc>
                        <a:spcBef>
                          <a:spcPct val="0"/>
                        </a:spcBef>
                        <a:spcAft>
                          <a:spcPct val="0"/>
                        </a:spcAft>
                        <a:buClr>
                          <a:srgbClr val="800000"/>
                        </a:buClr>
                        <a:buSzTx/>
                        <a:buFontTx/>
                        <a:buBlip>
                          <a:blip r:embed="rId2"/>
                        </a:buBlip>
                        <a:tabLst/>
                      </a:pPr>
                      <a:r>
                        <a:rPr kumimoji="0" lang="en-US" sz="1200" b="0" i="0" u="none" strike="noStrike" cap="none" normalizeH="0" baseline="0" smtClean="0">
                          <a:ln>
                            <a:noFill/>
                          </a:ln>
                          <a:solidFill>
                            <a:schemeClr val="tx1"/>
                          </a:solidFill>
                          <a:effectLst/>
                          <a:latin typeface="Times New Roman" pitchFamily="18" charset="0"/>
                        </a:rPr>
                        <a:t>User</a:t>
                      </a:r>
                    </a:p>
                    <a:p>
                      <a:pPr marL="109538" marR="0" lvl="0" indent="-109538" algn="l" defTabSz="914400" rtl="0" eaLnBrk="1" fontAlgn="base" latinLnBrk="0" hangingPunct="1">
                        <a:lnSpc>
                          <a:spcPct val="100000"/>
                        </a:lnSpc>
                        <a:spcBef>
                          <a:spcPct val="0"/>
                        </a:spcBef>
                        <a:spcAft>
                          <a:spcPct val="0"/>
                        </a:spcAft>
                        <a:buClr>
                          <a:srgbClr val="800000"/>
                        </a:buClr>
                        <a:buSzTx/>
                        <a:buFontTx/>
                        <a:buBlip>
                          <a:blip r:embed="rId2"/>
                        </a:buBlip>
                        <a:tabLst/>
                      </a:pPr>
                      <a:r>
                        <a:rPr kumimoji="0" lang="en-US" sz="1200" b="0" i="0" u="none" strike="noStrike" cap="none" normalizeH="0" baseline="0" smtClean="0">
                          <a:ln>
                            <a:noFill/>
                          </a:ln>
                          <a:solidFill>
                            <a:schemeClr val="tx1"/>
                          </a:solidFill>
                          <a:effectLst/>
                          <a:latin typeface="Times New Roman" pitchFamily="18" charset="0"/>
                        </a:rPr>
                        <a:t>FIP</a:t>
                      </a:r>
                    </a:p>
                    <a:p>
                      <a:pPr marL="109538" marR="0" lvl="0" indent="-109538" algn="l" defTabSz="914400" rtl="0" eaLnBrk="1" fontAlgn="base" latinLnBrk="0" hangingPunct="1">
                        <a:lnSpc>
                          <a:spcPct val="100000"/>
                        </a:lnSpc>
                        <a:spcBef>
                          <a:spcPct val="0"/>
                        </a:spcBef>
                        <a:spcAft>
                          <a:spcPct val="0"/>
                        </a:spcAft>
                        <a:buClr>
                          <a:srgbClr val="800000"/>
                        </a:buClr>
                        <a:buSzTx/>
                        <a:buFontTx/>
                        <a:buBlip>
                          <a:blip r:embed="rId2"/>
                        </a:buBlip>
                        <a:tabLst/>
                      </a:pPr>
                      <a:r>
                        <a:rPr kumimoji="0" lang="en-US" sz="1200" b="0" i="0" u="none" strike="noStrike" cap="none" normalizeH="0" baseline="0" smtClean="0">
                          <a:ln>
                            <a:noFill/>
                          </a:ln>
                          <a:solidFill>
                            <a:schemeClr val="tx1"/>
                          </a:solidFill>
                          <a:effectLst/>
                          <a:latin typeface="Times New Roman" pitchFamily="18" charset="0"/>
                        </a:rPr>
                        <a:t>Address Book</a:t>
                      </a:r>
                    </a:p>
                  </a:txBody>
                  <a:tcPr marL="101882" marR="101882" marT="50941" marB="5094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09538" marR="0" lvl="0" indent="-109538" algn="l" defTabSz="914400" rtl="0" eaLnBrk="1" fontAlgn="base" latinLnBrk="0" hangingPunct="1">
                        <a:lnSpc>
                          <a:spcPct val="100000"/>
                        </a:lnSpc>
                        <a:spcBef>
                          <a:spcPct val="0"/>
                        </a:spcBef>
                        <a:spcAft>
                          <a:spcPct val="0"/>
                        </a:spcAft>
                        <a:buClr>
                          <a:srgbClr val="800000"/>
                        </a:buClr>
                        <a:buSzTx/>
                        <a:buFontTx/>
                        <a:buBlip>
                          <a:blip r:embed="rId2"/>
                        </a:buBlip>
                        <a:tabLst/>
                      </a:pPr>
                      <a:r>
                        <a:rPr kumimoji="0" lang="en-US" sz="1200" b="0" i="0" u="none" strike="noStrike" cap="none" normalizeH="0" baseline="0" smtClean="0">
                          <a:ln>
                            <a:noFill/>
                          </a:ln>
                          <a:solidFill>
                            <a:schemeClr val="tx1"/>
                          </a:solidFill>
                          <a:effectLst/>
                          <a:latin typeface="Times New Roman" pitchFamily="18" charset="0"/>
                        </a:rPr>
                        <a:t>Edit User Profile</a:t>
                      </a:r>
                    </a:p>
                    <a:p>
                      <a:pPr marL="109538" marR="0" lvl="0" indent="-109538" algn="l" defTabSz="914400" rtl="0" eaLnBrk="1" fontAlgn="base" latinLnBrk="0" hangingPunct="1">
                        <a:lnSpc>
                          <a:spcPct val="100000"/>
                        </a:lnSpc>
                        <a:spcBef>
                          <a:spcPct val="0"/>
                        </a:spcBef>
                        <a:spcAft>
                          <a:spcPct val="0"/>
                        </a:spcAft>
                        <a:buClr>
                          <a:srgbClr val="800000"/>
                        </a:buClr>
                        <a:buSzTx/>
                        <a:buFontTx/>
                        <a:buBlip>
                          <a:blip r:embed="rId2"/>
                        </a:buBlip>
                        <a:tabLst/>
                      </a:pPr>
                      <a:r>
                        <a:rPr kumimoji="0" lang="en-US" sz="1200" b="0" i="0" u="none" strike="noStrike" cap="none" normalizeH="0" baseline="0" smtClean="0">
                          <a:ln>
                            <a:noFill/>
                          </a:ln>
                          <a:solidFill>
                            <a:schemeClr val="tx1"/>
                          </a:solidFill>
                          <a:effectLst/>
                          <a:latin typeface="Times New Roman" pitchFamily="18" charset="0"/>
                        </a:rPr>
                        <a:t>Change own password</a:t>
                      </a:r>
                    </a:p>
                    <a:p>
                      <a:pPr marL="109538" marR="0" lvl="0" indent="-109538" algn="l" defTabSz="914400" rtl="0" eaLnBrk="1" fontAlgn="base" latinLnBrk="0" hangingPunct="1">
                        <a:lnSpc>
                          <a:spcPct val="100000"/>
                        </a:lnSpc>
                        <a:spcBef>
                          <a:spcPct val="0"/>
                        </a:spcBef>
                        <a:spcAft>
                          <a:spcPct val="0"/>
                        </a:spcAft>
                        <a:buClr>
                          <a:srgbClr val="800000"/>
                        </a:buClr>
                        <a:buSzTx/>
                        <a:buFontTx/>
                        <a:buBlip>
                          <a:blip r:embed="rId2"/>
                        </a:buBlip>
                        <a:tabLst/>
                      </a:pPr>
                      <a:r>
                        <a:rPr kumimoji="0" lang="en-US" sz="1200" b="0" i="0" u="none" strike="noStrike" cap="none" normalizeH="0" baseline="0" smtClean="0">
                          <a:ln>
                            <a:noFill/>
                          </a:ln>
                          <a:solidFill>
                            <a:schemeClr val="tx1"/>
                          </a:solidFill>
                          <a:effectLst/>
                          <a:latin typeface="Times New Roman" pitchFamily="18" charset="0"/>
                        </a:rPr>
                        <a:t>Enter FIP Account and FIP Profile</a:t>
                      </a:r>
                    </a:p>
                    <a:p>
                      <a:pPr marL="109538" marR="0" lvl="0" indent="-109538" algn="l" defTabSz="914400" rtl="0" eaLnBrk="1" fontAlgn="base" latinLnBrk="0" hangingPunct="1">
                        <a:lnSpc>
                          <a:spcPct val="100000"/>
                        </a:lnSpc>
                        <a:spcBef>
                          <a:spcPct val="0"/>
                        </a:spcBef>
                        <a:spcAft>
                          <a:spcPct val="0"/>
                        </a:spcAft>
                        <a:buClr>
                          <a:srgbClr val="800000"/>
                        </a:buClr>
                        <a:buSzTx/>
                        <a:buFontTx/>
                        <a:buBlip>
                          <a:blip r:embed="rId2"/>
                        </a:buBlip>
                        <a:tabLst/>
                      </a:pPr>
                      <a:r>
                        <a:rPr kumimoji="0" lang="en-US" sz="1200" b="0" i="0" u="none" strike="noStrike" cap="none" normalizeH="0" baseline="0" smtClean="0">
                          <a:ln>
                            <a:noFill/>
                          </a:ln>
                          <a:solidFill>
                            <a:schemeClr val="tx1"/>
                          </a:solidFill>
                          <a:effectLst/>
                          <a:latin typeface="Times New Roman" pitchFamily="18" charset="0"/>
                        </a:rPr>
                        <a:t>Look up TAC addresses</a:t>
                      </a:r>
                    </a:p>
                    <a:p>
                      <a:pPr marL="109538" marR="0" lvl="0" indent="-109538" algn="l" defTabSz="914400" rtl="0" eaLnBrk="1" fontAlgn="base" latinLnBrk="0" hangingPunct="1">
                        <a:lnSpc>
                          <a:spcPct val="100000"/>
                        </a:lnSpc>
                        <a:spcBef>
                          <a:spcPct val="0"/>
                        </a:spcBef>
                        <a:spcAft>
                          <a:spcPct val="0"/>
                        </a:spcAft>
                        <a:buClr>
                          <a:srgbClr val="800000"/>
                        </a:buClr>
                        <a:buSzTx/>
                        <a:buFontTx/>
                        <a:buBlip>
                          <a:blip r:embed="rId2"/>
                        </a:buBlip>
                        <a:tabLst/>
                      </a:pPr>
                      <a:r>
                        <a:rPr kumimoji="0" lang="en-US" sz="1200" b="0" i="0" u="none" strike="noStrike" cap="none" normalizeH="0" baseline="0" smtClean="0">
                          <a:ln>
                            <a:noFill/>
                          </a:ln>
                          <a:solidFill>
                            <a:schemeClr val="tx1"/>
                          </a:solidFill>
                          <a:effectLst/>
                          <a:latin typeface="Times New Roman" pitchFamily="18" charset="0"/>
                        </a:rPr>
                        <a:t>Look up Vendors</a:t>
                      </a:r>
                    </a:p>
                  </a:txBody>
                  <a:tcPr marL="101882" marR="101882" marT="50941" marB="5094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41834">
                <a:tc>
                  <a:txBody>
                    <a:bodyPr/>
                    <a:lstStyle/>
                    <a:p>
                      <a:pPr marL="0" marR="0" lvl="0" indent="0" algn="l" defTabSz="914400" rtl="0" eaLnBrk="1" fontAlgn="base" latinLnBrk="0" hangingPunct="1">
                        <a:lnSpc>
                          <a:spcPct val="100000"/>
                        </a:lnSpc>
                        <a:spcBef>
                          <a:spcPct val="0"/>
                        </a:spcBef>
                        <a:spcAft>
                          <a:spcPct val="0"/>
                        </a:spcAft>
                        <a:buClr>
                          <a:srgbClr val="800000"/>
                        </a:buClr>
                        <a:buSzTx/>
                        <a:buFontTx/>
                        <a:buNone/>
                        <a:tabLst/>
                      </a:pPr>
                      <a:r>
                        <a:rPr kumimoji="0" lang="en-US" sz="1200" b="0" i="0" u="none" strike="noStrike" cap="none" normalizeH="0" baseline="0" smtClean="0">
                          <a:ln>
                            <a:noFill/>
                          </a:ln>
                          <a:solidFill>
                            <a:schemeClr val="tx1"/>
                          </a:solidFill>
                          <a:effectLst/>
                          <a:latin typeface="Times New Roman" pitchFamily="18" charset="0"/>
                        </a:rPr>
                        <a:t>FHAO</a:t>
                      </a:r>
                    </a:p>
                    <a:p>
                      <a:pPr marL="0" marR="0" lvl="0" indent="0" algn="l" defTabSz="914400" rtl="0" eaLnBrk="1" fontAlgn="base" latinLnBrk="0" hangingPunct="1">
                        <a:lnSpc>
                          <a:spcPct val="100000"/>
                        </a:lnSpc>
                        <a:spcBef>
                          <a:spcPct val="0"/>
                        </a:spcBef>
                        <a:spcAft>
                          <a:spcPct val="0"/>
                        </a:spcAft>
                        <a:buClr>
                          <a:srgbClr val="800000"/>
                        </a:buClr>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a:txBody>
                  <a:tcPr marL="101882" marR="101882" marT="50941" marB="5094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09538" marR="0" lvl="0" indent="-109538" algn="l" defTabSz="914400" rtl="0" eaLnBrk="1" fontAlgn="base" latinLnBrk="0" hangingPunct="1">
                        <a:lnSpc>
                          <a:spcPct val="100000"/>
                        </a:lnSpc>
                        <a:spcBef>
                          <a:spcPct val="0"/>
                        </a:spcBef>
                        <a:spcAft>
                          <a:spcPct val="0"/>
                        </a:spcAft>
                        <a:buClr>
                          <a:srgbClr val="800000"/>
                        </a:buClr>
                        <a:buSzTx/>
                        <a:buFontTx/>
                        <a:buBlip>
                          <a:blip r:embed="rId2"/>
                        </a:buBlip>
                        <a:tabLst/>
                      </a:pPr>
                      <a:r>
                        <a:rPr kumimoji="0" lang="en-US" sz="1200" b="0" i="0" u="none" strike="noStrike" cap="none" normalizeH="0" baseline="0" smtClean="0">
                          <a:ln>
                            <a:noFill/>
                          </a:ln>
                          <a:solidFill>
                            <a:schemeClr val="tx1"/>
                          </a:solidFill>
                          <a:effectLst/>
                          <a:latin typeface="Times New Roman" pitchFamily="18" charset="0"/>
                        </a:rPr>
                        <a:t>User</a:t>
                      </a:r>
                    </a:p>
                    <a:p>
                      <a:pPr marL="109538" marR="0" lvl="0" indent="-109538" algn="l" defTabSz="914400" rtl="0" eaLnBrk="1" fontAlgn="base" latinLnBrk="0" hangingPunct="1">
                        <a:lnSpc>
                          <a:spcPct val="100000"/>
                        </a:lnSpc>
                        <a:spcBef>
                          <a:spcPct val="0"/>
                        </a:spcBef>
                        <a:spcAft>
                          <a:spcPct val="0"/>
                        </a:spcAft>
                        <a:buClr>
                          <a:srgbClr val="800000"/>
                        </a:buClr>
                        <a:buSzTx/>
                        <a:buFontTx/>
                        <a:buBlip>
                          <a:blip r:embed="rId2"/>
                        </a:buBlip>
                        <a:tabLst/>
                      </a:pPr>
                      <a:r>
                        <a:rPr kumimoji="0" lang="en-US" sz="1200" b="0" i="0" u="none" strike="noStrike" cap="none" normalizeH="0" baseline="0" smtClean="0">
                          <a:ln>
                            <a:noFill/>
                          </a:ln>
                          <a:solidFill>
                            <a:schemeClr val="tx1"/>
                          </a:solidFill>
                          <a:effectLst/>
                          <a:latin typeface="Times New Roman" pitchFamily="18" charset="0"/>
                        </a:rPr>
                        <a:t>FIP</a:t>
                      </a:r>
                    </a:p>
                    <a:p>
                      <a:pPr marL="109538" marR="0" lvl="0" indent="-109538" algn="l" defTabSz="914400" rtl="0" eaLnBrk="1" fontAlgn="base" latinLnBrk="0" hangingPunct="1">
                        <a:lnSpc>
                          <a:spcPct val="100000"/>
                        </a:lnSpc>
                        <a:spcBef>
                          <a:spcPct val="0"/>
                        </a:spcBef>
                        <a:spcAft>
                          <a:spcPct val="0"/>
                        </a:spcAft>
                        <a:buClr>
                          <a:srgbClr val="800000"/>
                        </a:buClr>
                        <a:buSzTx/>
                        <a:buFontTx/>
                        <a:buBlip>
                          <a:blip r:embed="rId2"/>
                        </a:buBlip>
                        <a:tabLst/>
                      </a:pPr>
                      <a:r>
                        <a:rPr kumimoji="0" lang="en-US" sz="1200" b="0" i="0" u="none" strike="noStrike" cap="none" normalizeH="0" baseline="0" smtClean="0">
                          <a:ln>
                            <a:noFill/>
                          </a:ln>
                          <a:solidFill>
                            <a:schemeClr val="tx1"/>
                          </a:solidFill>
                          <a:effectLst/>
                          <a:latin typeface="Times New Roman" pitchFamily="18" charset="0"/>
                        </a:rPr>
                        <a:t>Address Book</a:t>
                      </a:r>
                    </a:p>
                  </a:txBody>
                  <a:tcPr marL="101882" marR="101882" marT="50941" marB="5094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09538" marR="0" lvl="0" indent="-109538" algn="l" defTabSz="914400" rtl="0" eaLnBrk="1" fontAlgn="base" latinLnBrk="0" hangingPunct="1">
                        <a:lnSpc>
                          <a:spcPct val="100000"/>
                        </a:lnSpc>
                        <a:spcBef>
                          <a:spcPct val="0"/>
                        </a:spcBef>
                        <a:spcAft>
                          <a:spcPct val="0"/>
                        </a:spcAft>
                        <a:buClr>
                          <a:srgbClr val="800000"/>
                        </a:buClr>
                        <a:buSzTx/>
                        <a:buFontTx/>
                        <a:buBlip>
                          <a:blip r:embed="rId2"/>
                        </a:buBlip>
                        <a:tabLst/>
                      </a:pPr>
                      <a:r>
                        <a:rPr kumimoji="0" lang="en-US" sz="1200" b="0" i="0" u="none" strike="noStrike" cap="none" normalizeH="0" baseline="0" smtClean="0">
                          <a:ln>
                            <a:noFill/>
                          </a:ln>
                          <a:solidFill>
                            <a:schemeClr val="tx1"/>
                          </a:solidFill>
                          <a:effectLst/>
                          <a:latin typeface="Times New Roman" pitchFamily="18" charset="0"/>
                        </a:rPr>
                        <a:t>Edit User Profile</a:t>
                      </a:r>
                    </a:p>
                    <a:p>
                      <a:pPr marL="109538" marR="0" lvl="0" indent="-109538" algn="l" defTabSz="914400" rtl="0" eaLnBrk="1" fontAlgn="base" latinLnBrk="0" hangingPunct="1">
                        <a:lnSpc>
                          <a:spcPct val="100000"/>
                        </a:lnSpc>
                        <a:spcBef>
                          <a:spcPct val="0"/>
                        </a:spcBef>
                        <a:spcAft>
                          <a:spcPct val="0"/>
                        </a:spcAft>
                        <a:buClr>
                          <a:srgbClr val="800000"/>
                        </a:buClr>
                        <a:buSzTx/>
                        <a:buFontTx/>
                        <a:buBlip>
                          <a:blip r:embed="rId2"/>
                        </a:buBlip>
                        <a:tabLst/>
                      </a:pPr>
                      <a:r>
                        <a:rPr kumimoji="0" lang="en-US" sz="1200" b="0" i="0" u="none" strike="noStrike" cap="none" normalizeH="0" baseline="0" smtClean="0">
                          <a:ln>
                            <a:noFill/>
                          </a:ln>
                          <a:solidFill>
                            <a:schemeClr val="tx1"/>
                          </a:solidFill>
                          <a:effectLst/>
                          <a:latin typeface="Times New Roman" pitchFamily="18" charset="0"/>
                        </a:rPr>
                        <a:t>Change own password</a:t>
                      </a:r>
                    </a:p>
                    <a:p>
                      <a:pPr marL="109538" marR="0" lvl="0" indent="-109538" algn="l" defTabSz="914400" rtl="0" eaLnBrk="1" fontAlgn="base" latinLnBrk="0" hangingPunct="1">
                        <a:lnSpc>
                          <a:spcPct val="100000"/>
                        </a:lnSpc>
                        <a:spcBef>
                          <a:spcPct val="0"/>
                        </a:spcBef>
                        <a:spcAft>
                          <a:spcPct val="0"/>
                        </a:spcAft>
                        <a:buClr>
                          <a:srgbClr val="800000"/>
                        </a:buClr>
                        <a:buSzTx/>
                        <a:buFontTx/>
                        <a:buBlip>
                          <a:blip r:embed="rId2"/>
                        </a:buBlip>
                        <a:tabLst/>
                      </a:pPr>
                      <a:r>
                        <a:rPr kumimoji="0" lang="en-US" sz="1200" b="0" i="0" u="none" strike="noStrike" cap="none" normalizeH="0" baseline="0" smtClean="0">
                          <a:ln>
                            <a:noFill/>
                          </a:ln>
                          <a:solidFill>
                            <a:schemeClr val="tx1"/>
                          </a:solidFill>
                          <a:effectLst/>
                          <a:latin typeface="Times New Roman" pitchFamily="18" charset="0"/>
                        </a:rPr>
                        <a:t>Enter FIP Account and FIP Profile</a:t>
                      </a:r>
                    </a:p>
                    <a:p>
                      <a:pPr marL="109538" marR="0" lvl="0" indent="-109538" algn="l" defTabSz="914400" rtl="0" eaLnBrk="1" fontAlgn="base" latinLnBrk="0" hangingPunct="1">
                        <a:lnSpc>
                          <a:spcPct val="100000"/>
                        </a:lnSpc>
                        <a:spcBef>
                          <a:spcPct val="0"/>
                        </a:spcBef>
                        <a:spcAft>
                          <a:spcPct val="0"/>
                        </a:spcAft>
                        <a:buClr>
                          <a:srgbClr val="800000"/>
                        </a:buClr>
                        <a:buSzTx/>
                        <a:buFontTx/>
                        <a:buBlip>
                          <a:blip r:embed="rId2"/>
                        </a:buBlip>
                        <a:tabLst/>
                      </a:pPr>
                      <a:r>
                        <a:rPr kumimoji="0" lang="en-US" sz="1200" b="0" i="0" u="none" strike="noStrike" cap="none" normalizeH="0" baseline="0" smtClean="0">
                          <a:ln>
                            <a:noFill/>
                          </a:ln>
                          <a:solidFill>
                            <a:schemeClr val="tx1"/>
                          </a:solidFill>
                          <a:effectLst/>
                          <a:latin typeface="Times New Roman" pitchFamily="18" charset="0"/>
                        </a:rPr>
                        <a:t>Look up TAC addresses</a:t>
                      </a:r>
                    </a:p>
                    <a:p>
                      <a:pPr marL="109538" marR="0" lvl="0" indent="-109538" algn="l" defTabSz="914400" rtl="0" eaLnBrk="1" fontAlgn="base" latinLnBrk="0" hangingPunct="1">
                        <a:lnSpc>
                          <a:spcPct val="100000"/>
                        </a:lnSpc>
                        <a:spcBef>
                          <a:spcPct val="0"/>
                        </a:spcBef>
                        <a:spcAft>
                          <a:spcPct val="0"/>
                        </a:spcAft>
                        <a:buClr>
                          <a:srgbClr val="800000"/>
                        </a:buClr>
                        <a:buSzTx/>
                        <a:buFontTx/>
                        <a:buBlip>
                          <a:blip r:embed="rId2"/>
                        </a:buBlip>
                        <a:tabLst/>
                      </a:pPr>
                      <a:r>
                        <a:rPr kumimoji="0" lang="en-US" sz="1200" b="0" i="0" u="none" strike="noStrike" cap="none" normalizeH="0" baseline="0" smtClean="0">
                          <a:ln>
                            <a:noFill/>
                          </a:ln>
                          <a:solidFill>
                            <a:schemeClr val="tx1"/>
                          </a:solidFill>
                          <a:effectLst/>
                          <a:latin typeface="Times New Roman" pitchFamily="18" charset="0"/>
                        </a:rPr>
                        <a:t>Look up Vendors</a:t>
                      </a:r>
                    </a:p>
                    <a:p>
                      <a:pPr marL="109538" marR="0" lvl="0" indent="-109538" algn="l" defTabSz="914400" rtl="0" eaLnBrk="1" fontAlgn="base" latinLnBrk="0" hangingPunct="1">
                        <a:lnSpc>
                          <a:spcPct val="100000"/>
                        </a:lnSpc>
                        <a:spcBef>
                          <a:spcPct val="0"/>
                        </a:spcBef>
                        <a:spcAft>
                          <a:spcPct val="0"/>
                        </a:spcAft>
                        <a:buClr>
                          <a:srgbClr val="800000"/>
                        </a:buClr>
                        <a:buSzTx/>
                        <a:buFontTx/>
                        <a:buBlip>
                          <a:blip r:embed="rId2"/>
                        </a:buBlip>
                        <a:tabLst/>
                      </a:pPr>
                      <a:r>
                        <a:rPr kumimoji="0" lang="en-US" sz="1200" b="0" i="0" u="none" strike="noStrike" cap="none" normalizeH="0" baseline="0" smtClean="0">
                          <a:ln>
                            <a:noFill/>
                          </a:ln>
                          <a:solidFill>
                            <a:schemeClr val="tx1"/>
                          </a:solidFill>
                          <a:effectLst/>
                          <a:latin typeface="Times New Roman" pitchFamily="18" charset="0"/>
                        </a:rPr>
                        <a:t>Upload Signature</a:t>
                      </a:r>
                    </a:p>
                  </a:txBody>
                  <a:tcPr marL="101882" marR="101882" marT="50941" marB="5094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74713">
                <a:tc>
                  <a:txBody>
                    <a:bodyPr/>
                    <a:lstStyle/>
                    <a:p>
                      <a:pPr marL="0" marR="0" lvl="0" indent="0" algn="l" defTabSz="914400" rtl="0" eaLnBrk="1" fontAlgn="base" latinLnBrk="0" hangingPunct="1">
                        <a:lnSpc>
                          <a:spcPct val="100000"/>
                        </a:lnSpc>
                        <a:spcBef>
                          <a:spcPct val="0"/>
                        </a:spcBef>
                        <a:spcAft>
                          <a:spcPct val="0"/>
                        </a:spcAft>
                        <a:buClr>
                          <a:srgbClr val="800000"/>
                        </a:buClr>
                        <a:buSzTx/>
                        <a:buFontTx/>
                        <a:buNone/>
                        <a:tabLst/>
                      </a:pPr>
                      <a:r>
                        <a:rPr kumimoji="0" lang="en-US" sz="1200" b="0" i="0" u="none" strike="noStrike" cap="none" normalizeH="0" baseline="0" smtClean="0">
                          <a:ln>
                            <a:noFill/>
                          </a:ln>
                          <a:solidFill>
                            <a:schemeClr val="tx1"/>
                          </a:solidFill>
                          <a:effectLst/>
                          <a:latin typeface="Times New Roman" pitchFamily="18" charset="0"/>
                        </a:rPr>
                        <a:t>Workflow Manager</a:t>
                      </a:r>
                    </a:p>
                  </a:txBody>
                  <a:tcPr marL="101882" marR="101882" marT="50941" marB="5094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09538" marR="0" lvl="0" indent="-109538" algn="l" defTabSz="914400" rtl="0" eaLnBrk="1" fontAlgn="base" latinLnBrk="0" hangingPunct="1">
                        <a:lnSpc>
                          <a:spcPct val="100000"/>
                        </a:lnSpc>
                        <a:spcBef>
                          <a:spcPct val="0"/>
                        </a:spcBef>
                        <a:spcAft>
                          <a:spcPct val="0"/>
                        </a:spcAft>
                        <a:buClr>
                          <a:srgbClr val="800000"/>
                        </a:buClr>
                        <a:buSzTx/>
                        <a:buFontTx/>
                        <a:buBlip>
                          <a:blip r:embed="rId2"/>
                        </a:buBlip>
                        <a:tabLst/>
                      </a:pPr>
                      <a:r>
                        <a:rPr kumimoji="0" lang="en-US" sz="1200" b="0" i="0" u="none" strike="noStrike" cap="none" normalizeH="0" baseline="0" smtClean="0">
                          <a:ln>
                            <a:noFill/>
                          </a:ln>
                          <a:solidFill>
                            <a:schemeClr val="tx1"/>
                          </a:solidFill>
                          <a:effectLst/>
                          <a:latin typeface="Times New Roman" pitchFamily="18" charset="0"/>
                        </a:rPr>
                        <a:t>User</a:t>
                      </a:r>
                    </a:p>
                    <a:p>
                      <a:pPr marL="109538" marR="0" lvl="0" indent="-109538" algn="l" defTabSz="914400" rtl="0" eaLnBrk="1" fontAlgn="base" latinLnBrk="0" hangingPunct="1">
                        <a:lnSpc>
                          <a:spcPct val="100000"/>
                        </a:lnSpc>
                        <a:spcBef>
                          <a:spcPct val="0"/>
                        </a:spcBef>
                        <a:spcAft>
                          <a:spcPct val="0"/>
                        </a:spcAft>
                        <a:buClr>
                          <a:srgbClr val="800000"/>
                        </a:buClr>
                        <a:buSzTx/>
                        <a:buFontTx/>
                        <a:buBlip>
                          <a:blip r:embed="rId2"/>
                        </a:buBlip>
                        <a:tabLst/>
                      </a:pPr>
                      <a:r>
                        <a:rPr kumimoji="0" lang="en-US" sz="1200" b="0" i="0" u="none" strike="noStrike" cap="none" normalizeH="0" baseline="0" smtClean="0">
                          <a:ln>
                            <a:noFill/>
                          </a:ln>
                          <a:solidFill>
                            <a:schemeClr val="tx1"/>
                          </a:solidFill>
                          <a:effectLst/>
                          <a:latin typeface="Times New Roman" pitchFamily="18" charset="0"/>
                        </a:rPr>
                        <a:t>Workflow Administration</a:t>
                      </a:r>
                    </a:p>
                  </a:txBody>
                  <a:tcPr marL="101882" marR="101882" marT="50941" marB="5094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09538" marR="0" lvl="0" indent="-109538" algn="l" defTabSz="914400" rtl="0" eaLnBrk="1" fontAlgn="base" latinLnBrk="0" hangingPunct="1">
                        <a:lnSpc>
                          <a:spcPct val="100000"/>
                        </a:lnSpc>
                        <a:spcBef>
                          <a:spcPct val="0"/>
                        </a:spcBef>
                        <a:spcAft>
                          <a:spcPct val="0"/>
                        </a:spcAft>
                        <a:buClr>
                          <a:srgbClr val="800000"/>
                        </a:buClr>
                        <a:buSzTx/>
                        <a:buFontTx/>
                        <a:buBlip>
                          <a:blip r:embed="rId2"/>
                        </a:buBlip>
                        <a:tabLst/>
                      </a:pPr>
                      <a:r>
                        <a:rPr kumimoji="0" lang="en-US" sz="1200" b="0" i="0" u="none" strike="noStrike" cap="none" normalizeH="0" baseline="0" smtClean="0">
                          <a:ln>
                            <a:noFill/>
                          </a:ln>
                          <a:solidFill>
                            <a:schemeClr val="tx1"/>
                          </a:solidFill>
                          <a:effectLst/>
                          <a:latin typeface="Times New Roman" pitchFamily="18" charset="0"/>
                        </a:rPr>
                        <a:t>Edit User Profile</a:t>
                      </a:r>
                    </a:p>
                    <a:p>
                      <a:pPr marL="109538" marR="0" lvl="0" indent="-109538" algn="l" defTabSz="914400" rtl="0" eaLnBrk="1" fontAlgn="base" latinLnBrk="0" hangingPunct="1">
                        <a:lnSpc>
                          <a:spcPct val="100000"/>
                        </a:lnSpc>
                        <a:spcBef>
                          <a:spcPct val="0"/>
                        </a:spcBef>
                        <a:spcAft>
                          <a:spcPct val="0"/>
                        </a:spcAft>
                        <a:buClr>
                          <a:srgbClr val="800000"/>
                        </a:buClr>
                        <a:buSzTx/>
                        <a:buFontTx/>
                        <a:buBlip>
                          <a:blip r:embed="rId2"/>
                        </a:buBlip>
                        <a:tabLst/>
                      </a:pPr>
                      <a:r>
                        <a:rPr kumimoji="0" lang="en-US" sz="1200" b="0" i="0" u="none" strike="noStrike" cap="none" normalizeH="0" baseline="0" smtClean="0">
                          <a:ln>
                            <a:noFill/>
                          </a:ln>
                          <a:solidFill>
                            <a:schemeClr val="tx1"/>
                          </a:solidFill>
                          <a:effectLst/>
                          <a:latin typeface="Times New Roman" pitchFamily="18" charset="0"/>
                        </a:rPr>
                        <a:t>Create/administer user accounts</a:t>
                      </a:r>
                    </a:p>
                    <a:p>
                      <a:pPr marL="109538" marR="0" lvl="0" indent="-109538" algn="l" defTabSz="914400" rtl="0" eaLnBrk="1" fontAlgn="base" latinLnBrk="0" hangingPunct="1">
                        <a:lnSpc>
                          <a:spcPct val="100000"/>
                        </a:lnSpc>
                        <a:spcBef>
                          <a:spcPct val="0"/>
                        </a:spcBef>
                        <a:spcAft>
                          <a:spcPct val="0"/>
                        </a:spcAft>
                        <a:buClr>
                          <a:srgbClr val="800000"/>
                        </a:buClr>
                        <a:buSzTx/>
                        <a:buFontTx/>
                        <a:buBlip>
                          <a:blip r:embed="rId2"/>
                        </a:buBlip>
                        <a:tabLst/>
                      </a:pPr>
                      <a:r>
                        <a:rPr kumimoji="0" lang="en-US" sz="1200" b="0" i="0" u="none" strike="noStrike" cap="none" normalizeH="0" baseline="0" smtClean="0">
                          <a:ln>
                            <a:noFill/>
                          </a:ln>
                          <a:solidFill>
                            <a:schemeClr val="tx1"/>
                          </a:solidFill>
                          <a:effectLst/>
                          <a:latin typeface="Times New Roman" pitchFamily="18" charset="0"/>
                        </a:rPr>
                        <a:t>Change passwords for users</a:t>
                      </a:r>
                    </a:p>
                    <a:p>
                      <a:pPr marL="109538" marR="0" lvl="0" indent="-109538" algn="l" defTabSz="914400" rtl="0" eaLnBrk="1" fontAlgn="base" latinLnBrk="0" hangingPunct="1">
                        <a:lnSpc>
                          <a:spcPct val="100000"/>
                        </a:lnSpc>
                        <a:spcBef>
                          <a:spcPct val="0"/>
                        </a:spcBef>
                        <a:spcAft>
                          <a:spcPct val="0"/>
                        </a:spcAft>
                        <a:buClr>
                          <a:srgbClr val="800000"/>
                        </a:buClr>
                        <a:buSzTx/>
                        <a:buFontTx/>
                        <a:buBlip>
                          <a:blip r:embed="rId2"/>
                        </a:buBlip>
                        <a:tabLst/>
                      </a:pPr>
                      <a:r>
                        <a:rPr kumimoji="0" lang="en-US" sz="1200" b="0" i="0" u="none" strike="noStrike" cap="none" normalizeH="0" baseline="0" smtClean="0">
                          <a:ln>
                            <a:noFill/>
                          </a:ln>
                          <a:solidFill>
                            <a:schemeClr val="tx1"/>
                          </a:solidFill>
                          <a:effectLst/>
                          <a:latin typeface="Times New Roman" pitchFamily="18" charset="0"/>
                        </a:rPr>
                        <a:t>Create/administer workflows</a:t>
                      </a:r>
                    </a:p>
                  </a:txBody>
                  <a:tcPr marL="101882" marR="101882" marT="50941" marB="5094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1858">
                <a:tc>
                  <a:txBody>
                    <a:bodyPr/>
                    <a:lstStyle/>
                    <a:p>
                      <a:pPr marL="0" marR="0" lvl="0" indent="0" algn="l" defTabSz="914400" rtl="0" eaLnBrk="1" fontAlgn="base" latinLnBrk="0" hangingPunct="1">
                        <a:lnSpc>
                          <a:spcPct val="100000"/>
                        </a:lnSpc>
                        <a:spcBef>
                          <a:spcPct val="0"/>
                        </a:spcBef>
                        <a:spcAft>
                          <a:spcPct val="0"/>
                        </a:spcAft>
                        <a:buClr>
                          <a:srgbClr val="800000"/>
                        </a:buClr>
                        <a:buSzTx/>
                        <a:buFontTx/>
                        <a:buNone/>
                        <a:tabLst/>
                      </a:pPr>
                      <a:r>
                        <a:rPr kumimoji="0" lang="en-US" sz="1200" b="0" i="0" u="none" strike="noStrike" cap="none" normalizeH="0" baseline="0" smtClean="0">
                          <a:ln>
                            <a:noFill/>
                          </a:ln>
                          <a:solidFill>
                            <a:schemeClr val="tx1"/>
                          </a:solidFill>
                          <a:effectLst/>
                          <a:latin typeface="Times New Roman" pitchFamily="18" charset="0"/>
                        </a:rPr>
                        <a:t>Contracting Manager</a:t>
                      </a:r>
                    </a:p>
                  </a:txBody>
                  <a:tcPr marL="101882" marR="101882" marT="50941" marB="5094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109538" marR="0" lvl="0" indent="-109538" algn="l" defTabSz="914400" rtl="0" eaLnBrk="1" fontAlgn="base" latinLnBrk="0" hangingPunct="1">
                        <a:lnSpc>
                          <a:spcPct val="100000"/>
                        </a:lnSpc>
                        <a:spcBef>
                          <a:spcPct val="0"/>
                        </a:spcBef>
                        <a:spcAft>
                          <a:spcPct val="0"/>
                        </a:spcAft>
                        <a:buClr>
                          <a:srgbClr val="800000"/>
                        </a:buClr>
                        <a:buSzTx/>
                        <a:buFontTx/>
                        <a:buBlip>
                          <a:blip r:embed="rId2"/>
                        </a:buBlip>
                        <a:tabLst/>
                      </a:pPr>
                      <a:r>
                        <a:rPr kumimoji="0" lang="en-US" sz="1200" b="0" i="0" u="none" strike="noStrike" cap="none" normalizeH="0" baseline="0" smtClean="0">
                          <a:ln>
                            <a:noFill/>
                          </a:ln>
                          <a:solidFill>
                            <a:schemeClr val="tx1"/>
                          </a:solidFill>
                          <a:effectLst/>
                          <a:latin typeface="Times New Roman" pitchFamily="18" charset="0"/>
                        </a:rPr>
                        <a:t>User</a:t>
                      </a:r>
                    </a:p>
                  </a:txBody>
                  <a:tcPr marL="101882" marR="101882" marT="50941" marB="5094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109538" marR="0" lvl="0" indent="-109538" algn="l" defTabSz="914400" rtl="0" eaLnBrk="1" fontAlgn="base" latinLnBrk="0" hangingPunct="1">
                        <a:lnSpc>
                          <a:spcPct val="100000"/>
                        </a:lnSpc>
                        <a:spcBef>
                          <a:spcPct val="0"/>
                        </a:spcBef>
                        <a:spcAft>
                          <a:spcPct val="0"/>
                        </a:spcAft>
                        <a:buClr>
                          <a:srgbClr val="800000"/>
                        </a:buClr>
                        <a:buSzTx/>
                        <a:buFontTx/>
                        <a:buBlip>
                          <a:blip r:embed="rId2"/>
                        </a:buBlip>
                        <a:tabLst/>
                      </a:pPr>
                      <a:r>
                        <a:rPr kumimoji="0" lang="en-US" sz="1200" b="0" i="0" u="none" strike="noStrike" cap="none" normalizeH="0" baseline="0" smtClean="0">
                          <a:ln>
                            <a:noFill/>
                          </a:ln>
                          <a:solidFill>
                            <a:schemeClr val="tx1"/>
                          </a:solidFill>
                          <a:effectLst/>
                          <a:latin typeface="Times New Roman" pitchFamily="18" charset="0"/>
                        </a:rPr>
                        <a:t>Edit User Profile</a:t>
                      </a:r>
                    </a:p>
                    <a:p>
                      <a:pPr marL="109538" marR="0" lvl="0" indent="-109538" algn="l" defTabSz="914400" rtl="0" eaLnBrk="1" fontAlgn="base" latinLnBrk="0" hangingPunct="1">
                        <a:lnSpc>
                          <a:spcPct val="100000"/>
                        </a:lnSpc>
                        <a:spcBef>
                          <a:spcPct val="0"/>
                        </a:spcBef>
                        <a:spcAft>
                          <a:spcPct val="0"/>
                        </a:spcAft>
                        <a:buClr>
                          <a:srgbClr val="800000"/>
                        </a:buClr>
                        <a:buSzTx/>
                        <a:buFontTx/>
                        <a:buBlip>
                          <a:blip r:embed="rId2"/>
                        </a:buBlip>
                        <a:tabLst/>
                      </a:pPr>
                      <a:r>
                        <a:rPr kumimoji="0" lang="en-US" sz="1200" b="0" i="0" u="none" strike="noStrike" cap="none" normalizeH="0" baseline="0" smtClean="0">
                          <a:ln>
                            <a:noFill/>
                          </a:ln>
                          <a:solidFill>
                            <a:schemeClr val="tx1"/>
                          </a:solidFill>
                          <a:effectLst/>
                          <a:latin typeface="Times New Roman" pitchFamily="18" charset="0"/>
                        </a:rPr>
                        <a:t>Change own password</a:t>
                      </a:r>
                    </a:p>
                    <a:p>
                      <a:pPr marL="109538" marR="0" lvl="0" indent="-109538" algn="l" defTabSz="914400" rtl="0" eaLnBrk="1" fontAlgn="base" latinLnBrk="0" hangingPunct="1">
                        <a:lnSpc>
                          <a:spcPct val="100000"/>
                        </a:lnSpc>
                        <a:spcBef>
                          <a:spcPct val="0"/>
                        </a:spcBef>
                        <a:spcAft>
                          <a:spcPct val="0"/>
                        </a:spcAft>
                        <a:buClr>
                          <a:srgbClr val="800000"/>
                        </a:buClr>
                        <a:buSzTx/>
                        <a:buFontTx/>
                        <a:buBlip>
                          <a:blip r:embed="rId2"/>
                        </a:buBlip>
                        <a:tabLst/>
                      </a:pPr>
                      <a:r>
                        <a:rPr kumimoji="0" lang="en-US" sz="1200" b="0" i="0" u="none" strike="noStrike" cap="none" normalizeH="0" baseline="0" smtClean="0">
                          <a:ln>
                            <a:noFill/>
                          </a:ln>
                          <a:solidFill>
                            <a:schemeClr val="tx1"/>
                          </a:solidFill>
                          <a:effectLst/>
                          <a:latin typeface="Times New Roman" pitchFamily="18" charset="0"/>
                        </a:rPr>
                        <a:t>Setup SPS database and server settings</a:t>
                      </a:r>
                    </a:p>
                  </a:txBody>
                  <a:tcPr marL="101882" marR="101882" marT="50941" marB="5094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05857" name="Date Placeholder 3"/>
          <p:cNvSpPr>
            <a:spLocks noGrp="1"/>
          </p:cNvSpPr>
          <p:nvPr>
            <p:ph type="dt" sz="half" idx="10"/>
          </p:nvPr>
        </p:nvSpPr>
        <p:spPr>
          <a:noFill/>
        </p:spPr>
        <p:txBody>
          <a:bodyPr/>
          <a:lstStyle/>
          <a:p>
            <a:fld id="{398BFD87-E633-483F-9645-7D9118F33F4F}" type="datetime1">
              <a:rPr lang="en-US" smtClean="0"/>
              <a:pPr/>
              <a:t>4/3/2014</a:t>
            </a:fld>
            <a:endParaRPr lang="en-US" smtClean="0"/>
          </a:p>
        </p:txBody>
      </p:sp>
      <p:sp>
        <p:nvSpPr>
          <p:cNvPr id="505858" name="Footer Placeholder 4"/>
          <p:cNvSpPr>
            <a:spLocks noGrp="1"/>
          </p:cNvSpPr>
          <p:nvPr>
            <p:ph type="ftr" sz="quarter" idx="12"/>
          </p:nvPr>
        </p:nvSpPr>
        <p:spPr>
          <a:noFill/>
        </p:spPr>
        <p:txBody>
          <a:bodyPr/>
          <a:lstStyle/>
          <a:p>
            <a:r>
              <a:rPr lang="en-US" dirty="0" smtClean="0"/>
              <a:t>PRBuilder Overview</a:t>
            </a:r>
          </a:p>
        </p:txBody>
      </p:sp>
      <p:sp>
        <p:nvSpPr>
          <p:cNvPr id="505859" name="Slide Number Placeholder 5"/>
          <p:cNvSpPr>
            <a:spLocks noGrp="1"/>
          </p:cNvSpPr>
          <p:nvPr>
            <p:ph type="sldNum" sz="quarter" idx="13"/>
          </p:nvPr>
        </p:nvSpPr>
        <p:spPr>
          <a:noFill/>
        </p:spPr>
        <p:txBody>
          <a:bodyPr/>
          <a:lstStyle/>
          <a:p>
            <a:fld id="{647D3800-36EA-45F8-956D-B8D85B4589C3}" type="slidenum">
              <a:rPr lang="en-US" smtClean="0"/>
              <a:pPr/>
              <a:t>30</a:t>
            </a:fld>
            <a:endParaRPr lang="en-US"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818" name="Rectangle 2"/>
          <p:cNvSpPr>
            <a:spLocks noGrp="1" noChangeArrowheads="1"/>
          </p:cNvSpPr>
          <p:nvPr>
            <p:ph type="title"/>
          </p:nvPr>
        </p:nvSpPr>
        <p:spPr>
          <a:xfrm>
            <a:off x="847727" y="257177"/>
            <a:ext cx="8632825" cy="949325"/>
          </a:xfrm>
        </p:spPr>
        <p:txBody>
          <a:bodyPr/>
          <a:lstStyle/>
          <a:p>
            <a:pPr eaLnBrk="1" hangingPunct="1">
              <a:defRPr/>
            </a:pPr>
            <a:r>
              <a:rPr lang="en-US" dirty="0"/>
              <a:t>System Navigation</a:t>
            </a:r>
          </a:p>
        </p:txBody>
      </p:sp>
      <p:pic>
        <p:nvPicPr>
          <p:cNvPr id="506885" name="Picture 3"/>
          <p:cNvPicPr>
            <a:picLocks noGrp="1" noChangeAspect="1" noChangeArrowheads="1"/>
          </p:cNvPicPr>
          <p:nvPr>
            <p:ph sz="half" idx="1"/>
          </p:nvPr>
        </p:nvPicPr>
        <p:blipFill>
          <a:blip r:embed="rId2" cstate="print"/>
          <a:srcRect l="54588" t="11234" r="1961" b="63301"/>
          <a:stretch>
            <a:fillRect/>
          </a:stretch>
        </p:blipFill>
        <p:spPr>
          <a:xfrm>
            <a:off x="334965" y="1677990"/>
            <a:ext cx="5491162" cy="2551112"/>
          </a:xfrm>
        </p:spPr>
      </p:pic>
      <p:sp>
        <p:nvSpPr>
          <p:cNvPr id="506886" name="Rectangle 4"/>
          <p:cNvSpPr>
            <a:spLocks noGrp="1" noChangeArrowheads="1"/>
          </p:cNvSpPr>
          <p:nvPr>
            <p:ph type="body" sz="half" idx="2"/>
          </p:nvPr>
        </p:nvSpPr>
        <p:spPr>
          <a:xfrm>
            <a:off x="5738813" y="1828800"/>
            <a:ext cx="4191000" cy="2071688"/>
          </a:xfrm>
        </p:spPr>
        <p:txBody>
          <a:bodyPr>
            <a:normAutofit fontScale="92500" lnSpcReduction="10000"/>
          </a:bodyPr>
          <a:lstStyle/>
          <a:p>
            <a:pPr marL="228547" indent="-228547">
              <a:buNone/>
            </a:pPr>
            <a:r>
              <a:rPr lang="en-US" sz="1900" b="1" dirty="0" smtClean="0"/>
              <a:t>OPTIONS</a:t>
            </a:r>
          </a:p>
          <a:p>
            <a:pPr marL="228547" indent="-228547"/>
            <a:r>
              <a:rPr lang="en-US" sz="1900" b="1" dirty="0" smtClean="0"/>
              <a:t>Reports </a:t>
            </a:r>
            <a:r>
              <a:rPr lang="en-US" sz="1900" dirty="0" smtClean="0"/>
              <a:t>– designed to provide specific purchase request information regarding Pending Workload Status, PR Status, Dollar Amounts, SABRS interface statistics, etc.</a:t>
            </a:r>
            <a:br>
              <a:rPr lang="en-US" sz="1900" dirty="0" smtClean="0"/>
            </a:br>
            <a:endParaRPr lang="en-US" sz="1900" dirty="0" smtClean="0"/>
          </a:p>
        </p:txBody>
      </p:sp>
      <p:sp>
        <p:nvSpPr>
          <p:cNvPr id="506881" name="Date Placeholder 4"/>
          <p:cNvSpPr>
            <a:spLocks noGrp="1"/>
          </p:cNvSpPr>
          <p:nvPr>
            <p:ph type="dt" sz="half" idx="10"/>
          </p:nvPr>
        </p:nvSpPr>
        <p:spPr>
          <a:noFill/>
        </p:spPr>
        <p:txBody>
          <a:bodyPr/>
          <a:lstStyle/>
          <a:p>
            <a:fld id="{D79FC3B8-86EC-4A1E-A20A-C72A4F4A7E37}" type="datetime1">
              <a:rPr lang="en-US" smtClean="0"/>
              <a:pPr/>
              <a:t>4/3/2014</a:t>
            </a:fld>
            <a:endParaRPr lang="en-US" smtClean="0"/>
          </a:p>
        </p:txBody>
      </p:sp>
      <p:sp>
        <p:nvSpPr>
          <p:cNvPr id="506882" name="Footer Placeholder 5"/>
          <p:cNvSpPr>
            <a:spLocks noGrp="1"/>
          </p:cNvSpPr>
          <p:nvPr>
            <p:ph type="ftr" sz="quarter" idx="12"/>
          </p:nvPr>
        </p:nvSpPr>
        <p:spPr>
          <a:noFill/>
        </p:spPr>
        <p:txBody>
          <a:bodyPr/>
          <a:lstStyle/>
          <a:p>
            <a:r>
              <a:rPr lang="en-US" dirty="0" smtClean="0"/>
              <a:t>PRBuilder Overview</a:t>
            </a:r>
          </a:p>
        </p:txBody>
      </p:sp>
      <p:sp>
        <p:nvSpPr>
          <p:cNvPr id="506883" name="Slide Number Placeholder 6"/>
          <p:cNvSpPr>
            <a:spLocks noGrp="1"/>
          </p:cNvSpPr>
          <p:nvPr>
            <p:ph type="sldNum" sz="quarter" idx="13"/>
          </p:nvPr>
        </p:nvSpPr>
        <p:spPr>
          <a:noFill/>
        </p:spPr>
        <p:txBody>
          <a:bodyPr/>
          <a:lstStyle/>
          <a:p>
            <a:fld id="{64153DAE-23B8-4B0F-9651-BC0A56310105}" type="slidenum">
              <a:rPr lang="en-US" smtClean="0"/>
              <a:pPr/>
              <a:t>31</a:t>
            </a:fld>
            <a:endParaRPr lang="en-US" smtClean="0"/>
          </a:p>
        </p:txBody>
      </p:sp>
      <p:sp>
        <p:nvSpPr>
          <p:cNvPr id="506887" name="Rectangle 5"/>
          <p:cNvSpPr>
            <a:spLocks noChangeArrowheads="1"/>
          </p:cNvSpPr>
          <p:nvPr/>
        </p:nvSpPr>
        <p:spPr bwMode="auto">
          <a:xfrm>
            <a:off x="503238" y="4446588"/>
            <a:ext cx="8967787" cy="3195637"/>
          </a:xfrm>
          <a:prstGeom prst="rect">
            <a:avLst/>
          </a:prstGeom>
          <a:noFill/>
          <a:ln w="9525" algn="ctr">
            <a:noFill/>
            <a:miter lim="800000"/>
            <a:headEnd/>
            <a:tailEnd/>
          </a:ln>
        </p:spPr>
        <p:txBody>
          <a:bodyPr lIns="101858" tIns="50929" rIns="101858" bIns="50929"/>
          <a:lstStyle/>
          <a:p>
            <a:pPr marL="342819" indent="-342819">
              <a:spcBef>
                <a:spcPct val="25000"/>
              </a:spcBef>
              <a:spcAft>
                <a:spcPct val="25000"/>
              </a:spcAft>
              <a:buClr>
                <a:srgbClr val="800000"/>
              </a:buClr>
              <a:buBlip>
                <a:blip r:embed="rId3"/>
              </a:buBlip>
            </a:pPr>
            <a:r>
              <a:rPr lang="en-US" sz="1400" b="1" i="1" dirty="0"/>
              <a:t>Document Status </a:t>
            </a:r>
            <a:r>
              <a:rPr lang="en-US" sz="1400" i="1" dirty="0"/>
              <a:t> - Allows any user within a routing workflow to pull the report to view all pending actions (documents currently in a routing workflow) or actions that could be routed to that person that are still in an “In Process” or “Completed” status. </a:t>
            </a:r>
          </a:p>
          <a:p>
            <a:pPr marL="342819" indent="-342819">
              <a:spcBef>
                <a:spcPct val="25000"/>
              </a:spcBef>
              <a:spcAft>
                <a:spcPct val="25000"/>
              </a:spcAft>
              <a:buClr>
                <a:srgbClr val="800000"/>
              </a:buClr>
              <a:buBlip>
                <a:blip r:embed="rId3"/>
              </a:buBlip>
            </a:pPr>
            <a:r>
              <a:rPr lang="en-US" sz="1400" b="1" i="1" dirty="0"/>
              <a:t>Requisition Lead Time Report</a:t>
            </a:r>
            <a:r>
              <a:rPr lang="en-US" sz="1400" i="1" dirty="0"/>
              <a:t> - Identifies the time from the initial entry of a purchase request to receipt of a ready Request for Contractual Procurement (RCP) in the contracting office (i.e. Final Approver as approved PR in PR Builder).  </a:t>
            </a:r>
          </a:p>
          <a:p>
            <a:pPr marL="342819" indent="-342819">
              <a:spcBef>
                <a:spcPct val="25000"/>
              </a:spcBef>
              <a:spcAft>
                <a:spcPct val="25000"/>
              </a:spcAft>
              <a:buClr>
                <a:srgbClr val="800000"/>
              </a:buClr>
              <a:buBlip>
                <a:blip r:embed="rId3"/>
              </a:buBlip>
            </a:pPr>
            <a:r>
              <a:rPr lang="en-US" sz="1400" b="1" i="1" dirty="0"/>
              <a:t>Fiscal Report</a:t>
            </a:r>
            <a:r>
              <a:rPr lang="en-US" sz="1400" i="1" dirty="0"/>
              <a:t> – allows user to search documents by fiscal information associated with documents</a:t>
            </a:r>
          </a:p>
          <a:p>
            <a:pPr marL="342819" indent="-342819">
              <a:spcBef>
                <a:spcPct val="25000"/>
              </a:spcBef>
              <a:spcAft>
                <a:spcPct val="25000"/>
              </a:spcAft>
              <a:buClr>
                <a:srgbClr val="800000"/>
              </a:buClr>
              <a:buBlip>
                <a:blip r:embed="rId3"/>
              </a:buBlip>
            </a:pPr>
            <a:r>
              <a:rPr lang="en-US" sz="1400" b="1" i="1" dirty="0"/>
              <a:t>Government Commercial Purchase Card (GCPC) Report </a:t>
            </a:r>
            <a:r>
              <a:rPr lang="en-US" sz="1400" i="1" dirty="0"/>
              <a:t>- A report on all actions under $3,000.  This is a management report designed to determine the volume of PR’s generated in PR Builder to track and gain approval for credit card purchases. </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42" name="Rectangle 2"/>
          <p:cNvSpPr>
            <a:spLocks noGrp="1" noChangeArrowheads="1"/>
          </p:cNvSpPr>
          <p:nvPr>
            <p:ph type="title"/>
          </p:nvPr>
        </p:nvSpPr>
        <p:spPr>
          <a:xfrm>
            <a:off x="819152" y="238127"/>
            <a:ext cx="8632825" cy="949325"/>
          </a:xfrm>
        </p:spPr>
        <p:txBody>
          <a:bodyPr/>
          <a:lstStyle/>
          <a:p>
            <a:pPr eaLnBrk="1" hangingPunct="1">
              <a:defRPr/>
            </a:pPr>
            <a:r>
              <a:rPr lang="en-US" dirty="0"/>
              <a:t>System Navigation</a:t>
            </a:r>
          </a:p>
        </p:txBody>
      </p:sp>
      <p:pic>
        <p:nvPicPr>
          <p:cNvPr id="507910" name="Picture 4"/>
          <p:cNvPicPr>
            <a:picLocks noGrp="1" noChangeAspect="1" noChangeArrowheads="1"/>
          </p:cNvPicPr>
          <p:nvPr>
            <p:ph sz="half" idx="1"/>
          </p:nvPr>
        </p:nvPicPr>
        <p:blipFill>
          <a:blip r:embed="rId2" cstate="print"/>
          <a:srcRect l="62746" t="12160" r="9804" b="64857"/>
          <a:stretch>
            <a:fillRect/>
          </a:stretch>
        </p:blipFill>
        <p:spPr>
          <a:xfrm>
            <a:off x="2559050" y="1687513"/>
            <a:ext cx="5022850" cy="2916237"/>
          </a:xfrm>
        </p:spPr>
      </p:pic>
      <p:sp>
        <p:nvSpPr>
          <p:cNvPr id="507909" name="Rectangle 3"/>
          <p:cNvSpPr>
            <a:spLocks noGrp="1" noChangeArrowheads="1"/>
          </p:cNvSpPr>
          <p:nvPr>
            <p:ph type="body" sz="half" idx="2"/>
          </p:nvPr>
        </p:nvSpPr>
        <p:spPr>
          <a:xfrm>
            <a:off x="782640" y="4879975"/>
            <a:ext cx="8297862" cy="2154238"/>
          </a:xfrm>
        </p:spPr>
        <p:txBody>
          <a:bodyPr/>
          <a:lstStyle/>
          <a:p>
            <a:pPr marL="228547" indent="-228547">
              <a:buNone/>
            </a:pPr>
            <a:r>
              <a:rPr lang="en-US" sz="1900" b="1" dirty="0" smtClean="0"/>
              <a:t>SUPPORT</a:t>
            </a:r>
          </a:p>
          <a:p>
            <a:pPr marL="228547" indent="-228547"/>
            <a:r>
              <a:rPr lang="en-US" sz="1900" b="1" dirty="0" smtClean="0"/>
              <a:t>Help</a:t>
            </a:r>
            <a:r>
              <a:rPr lang="en-US" sz="1900" dirty="0" smtClean="0"/>
              <a:t> – the application help file serves as a user guide</a:t>
            </a:r>
          </a:p>
          <a:p>
            <a:pPr marL="228547" indent="-228547"/>
            <a:r>
              <a:rPr lang="en-US" sz="1900" b="1" dirty="0" smtClean="0"/>
              <a:t>CBT</a:t>
            </a:r>
            <a:r>
              <a:rPr lang="en-US" sz="1900" dirty="0" smtClean="0"/>
              <a:t> – application’s web based training</a:t>
            </a:r>
          </a:p>
          <a:p>
            <a:pPr marL="228547" indent="-228547"/>
            <a:r>
              <a:rPr lang="en-US" sz="1900" b="1" dirty="0" smtClean="0"/>
              <a:t>Release Notes</a:t>
            </a:r>
            <a:r>
              <a:rPr lang="en-US" sz="1900" dirty="0" smtClean="0"/>
              <a:t> – archived release notes from previous versions and most current application release notes</a:t>
            </a:r>
          </a:p>
        </p:txBody>
      </p:sp>
      <p:sp>
        <p:nvSpPr>
          <p:cNvPr id="507905" name="Date Placeholder 4"/>
          <p:cNvSpPr>
            <a:spLocks noGrp="1"/>
          </p:cNvSpPr>
          <p:nvPr>
            <p:ph type="dt" sz="half" idx="10"/>
          </p:nvPr>
        </p:nvSpPr>
        <p:spPr>
          <a:noFill/>
        </p:spPr>
        <p:txBody>
          <a:bodyPr/>
          <a:lstStyle/>
          <a:p>
            <a:fld id="{ADD3BFA7-2173-4EE4-BC08-A4DF52A4C04A}" type="datetime1">
              <a:rPr lang="en-US" smtClean="0"/>
              <a:pPr/>
              <a:t>4/3/2014</a:t>
            </a:fld>
            <a:endParaRPr lang="en-US" smtClean="0"/>
          </a:p>
        </p:txBody>
      </p:sp>
      <p:sp>
        <p:nvSpPr>
          <p:cNvPr id="507906" name="Footer Placeholder 5"/>
          <p:cNvSpPr>
            <a:spLocks noGrp="1"/>
          </p:cNvSpPr>
          <p:nvPr>
            <p:ph type="ftr" sz="quarter" idx="12"/>
          </p:nvPr>
        </p:nvSpPr>
        <p:spPr>
          <a:noFill/>
        </p:spPr>
        <p:txBody>
          <a:bodyPr/>
          <a:lstStyle/>
          <a:p>
            <a:r>
              <a:rPr lang="en-US" dirty="0" smtClean="0"/>
              <a:t>PRBuilder Overview</a:t>
            </a:r>
          </a:p>
        </p:txBody>
      </p:sp>
      <p:sp>
        <p:nvSpPr>
          <p:cNvPr id="507907" name="Slide Number Placeholder 6"/>
          <p:cNvSpPr>
            <a:spLocks noGrp="1"/>
          </p:cNvSpPr>
          <p:nvPr>
            <p:ph type="sldNum" sz="quarter" idx="13"/>
          </p:nvPr>
        </p:nvSpPr>
        <p:spPr>
          <a:noFill/>
        </p:spPr>
        <p:txBody>
          <a:bodyPr/>
          <a:lstStyle/>
          <a:p>
            <a:fld id="{0A7BED87-CF97-4706-B002-9D200201B1A4}" type="slidenum">
              <a:rPr lang="en-US" smtClean="0"/>
              <a:pPr/>
              <a:t>32</a:t>
            </a:fld>
            <a:endParaRPr lang="en-US"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098" name="Rectangle 2"/>
          <p:cNvSpPr>
            <a:spLocks noGrp="1" noChangeArrowheads="1"/>
          </p:cNvSpPr>
          <p:nvPr>
            <p:ph type="title"/>
          </p:nvPr>
        </p:nvSpPr>
        <p:spPr>
          <a:xfrm>
            <a:off x="335280" y="232410"/>
            <a:ext cx="9555480" cy="949960"/>
          </a:xfrm>
        </p:spPr>
        <p:txBody>
          <a:bodyPr/>
          <a:lstStyle/>
          <a:p>
            <a:pPr eaLnBrk="1" hangingPunct="1">
              <a:defRPr/>
            </a:pPr>
            <a:r>
              <a:rPr lang="en-US" dirty="0"/>
              <a:t>FAQs</a:t>
            </a:r>
          </a:p>
        </p:txBody>
      </p:sp>
      <p:sp>
        <p:nvSpPr>
          <p:cNvPr id="508933" name="Rectangle 3"/>
          <p:cNvSpPr>
            <a:spLocks noGrp="1" noChangeArrowheads="1"/>
          </p:cNvSpPr>
          <p:nvPr>
            <p:ph idx="1"/>
          </p:nvPr>
        </p:nvSpPr>
        <p:spPr/>
        <p:txBody>
          <a:bodyPr/>
          <a:lstStyle/>
          <a:p>
            <a:pPr eaLnBrk="1" hangingPunct="1">
              <a:spcBef>
                <a:spcPct val="30000"/>
              </a:spcBef>
            </a:pPr>
            <a:r>
              <a:rPr lang="en-US" sz="2500" dirty="0" smtClean="0"/>
              <a:t>What do I do if a document is disapproved?</a:t>
            </a:r>
          </a:p>
          <a:p>
            <a:pPr lvl="1" eaLnBrk="1" hangingPunct="1">
              <a:spcBef>
                <a:spcPct val="30000"/>
              </a:spcBef>
            </a:pPr>
            <a:r>
              <a:rPr lang="en-US" sz="2100" dirty="0" smtClean="0"/>
              <a:t>Change the document status to In-process, then re-route.</a:t>
            </a:r>
          </a:p>
          <a:p>
            <a:pPr eaLnBrk="1" hangingPunct="1">
              <a:spcBef>
                <a:spcPct val="30000"/>
              </a:spcBef>
            </a:pPr>
            <a:r>
              <a:rPr lang="en-US" sz="2500" dirty="0" smtClean="0"/>
              <a:t>How do I create modifications?</a:t>
            </a:r>
          </a:p>
          <a:p>
            <a:pPr lvl="1" eaLnBrk="1" hangingPunct="1">
              <a:spcBef>
                <a:spcPct val="30000"/>
              </a:spcBef>
            </a:pPr>
            <a:r>
              <a:rPr lang="en-US" sz="2100" dirty="0" smtClean="0"/>
              <a:t>Modifications can be done on approved documents only.</a:t>
            </a:r>
          </a:p>
          <a:p>
            <a:pPr eaLnBrk="1" hangingPunct="1">
              <a:spcBef>
                <a:spcPct val="30000"/>
              </a:spcBef>
            </a:pPr>
            <a:r>
              <a:rPr lang="en-US" sz="2500" dirty="0" smtClean="0"/>
              <a:t>What happens if SABRS rejects the document?</a:t>
            </a:r>
          </a:p>
          <a:p>
            <a:pPr lvl="1" eaLnBrk="1" hangingPunct="1">
              <a:spcBef>
                <a:spcPct val="30000"/>
              </a:spcBef>
            </a:pPr>
            <a:r>
              <a:rPr lang="en-US" sz="2100" dirty="0" smtClean="0"/>
              <a:t>Contact Fiscal User/Financial Approver to ensure that the lines of accounting assigned to document is correct.</a:t>
            </a:r>
          </a:p>
          <a:p>
            <a:pPr eaLnBrk="1" hangingPunct="1">
              <a:spcBef>
                <a:spcPct val="30000"/>
              </a:spcBef>
            </a:pPr>
            <a:r>
              <a:rPr lang="en-US" sz="2500" dirty="0" smtClean="0"/>
              <a:t>What do I do if I need to make changes to documents once I have routed it?</a:t>
            </a:r>
          </a:p>
          <a:p>
            <a:pPr lvl="1" eaLnBrk="1" hangingPunct="1">
              <a:spcBef>
                <a:spcPct val="30000"/>
              </a:spcBef>
            </a:pPr>
            <a:r>
              <a:rPr lang="en-US" sz="2100" dirty="0" smtClean="0"/>
              <a:t>Recall the document, as long as it is not in SABRS for validation and it has not been approved by the final approver.</a:t>
            </a:r>
          </a:p>
        </p:txBody>
      </p:sp>
      <p:sp>
        <p:nvSpPr>
          <p:cNvPr id="508929" name="Date Placeholder 3"/>
          <p:cNvSpPr>
            <a:spLocks noGrp="1"/>
          </p:cNvSpPr>
          <p:nvPr>
            <p:ph type="dt" sz="half" idx="10"/>
          </p:nvPr>
        </p:nvSpPr>
        <p:spPr>
          <a:noFill/>
        </p:spPr>
        <p:txBody>
          <a:bodyPr/>
          <a:lstStyle/>
          <a:p>
            <a:fld id="{8958524A-CA10-47E5-9BBC-BBAC1C0D4558}" type="datetime1">
              <a:rPr lang="en-US" smtClean="0"/>
              <a:pPr/>
              <a:t>4/3/2014</a:t>
            </a:fld>
            <a:endParaRPr lang="en-US" smtClean="0"/>
          </a:p>
        </p:txBody>
      </p:sp>
      <p:sp>
        <p:nvSpPr>
          <p:cNvPr id="508930" name="Footer Placeholder 4"/>
          <p:cNvSpPr>
            <a:spLocks noGrp="1"/>
          </p:cNvSpPr>
          <p:nvPr>
            <p:ph type="ftr" sz="quarter" idx="11"/>
          </p:nvPr>
        </p:nvSpPr>
        <p:spPr>
          <a:noFill/>
        </p:spPr>
        <p:txBody>
          <a:bodyPr/>
          <a:lstStyle/>
          <a:p>
            <a:r>
              <a:rPr lang="en-US" dirty="0" smtClean="0"/>
              <a:t>PRBuilder Overview</a:t>
            </a:r>
          </a:p>
        </p:txBody>
      </p:sp>
      <p:sp>
        <p:nvSpPr>
          <p:cNvPr id="508931" name="Slide Number Placeholder 5"/>
          <p:cNvSpPr>
            <a:spLocks noGrp="1"/>
          </p:cNvSpPr>
          <p:nvPr>
            <p:ph type="sldNum" sz="quarter" idx="12"/>
          </p:nvPr>
        </p:nvSpPr>
        <p:spPr>
          <a:noFill/>
        </p:spPr>
        <p:txBody>
          <a:bodyPr/>
          <a:lstStyle/>
          <a:p>
            <a:fld id="{984CF242-B07E-4D93-8A8F-8F5499D50E78}" type="slidenum">
              <a:rPr lang="en-US" smtClean="0"/>
              <a:pPr/>
              <a:t>33</a:t>
            </a:fld>
            <a:endParaRPr lang="en-US"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434" name="Rectangle 2"/>
          <p:cNvSpPr>
            <a:spLocks noGrp="1" noChangeArrowheads="1"/>
          </p:cNvSpPr>
          <p:nvPr>
            <p:ph type="title"/>
          </p:nvPr>
        </p:nvSpPr>
        <p:spPr>
          <a:xfrm>
            <a:off x="344805" y="222885"/>
            <a:ext cx="9555480" cy="949960"/>
          </a:xfrm>
        </p:spPr>
        <p:txBody>
          <a:bodyPr/>
          <a:lstStyle/>
          <a:p>
            <a:pPr eaLnBrk="1" hangingPunct="1">
              <a:defRPr/>
            </a:pPr>
            <a:r>
              <a:rPr lang="en-US" sz="2800" dirty="0"/>
              <a:t>Resources for Assistance</a:t>
            </a:r>
          </a:p>
        </p:txBody>
      </p:sp>
      <p:sp>
        <p:nvSpPr>
          <p:cNvPr id="509957" name="Rectangle 3"/>
          <p:cNvSpPr>
            <a:spLocks noGrp="1" noChangeArrowheads="1"/>
          </p:cNvSpPr>
          <p:nvPr>
            <p:ph idx="1"/>
          </p:nvPr>
        </p:nvSpPr>
        <p:spPr>
          <a:xfrm>
            <a:off x="974727" y="1922463"/>
            <a:ext cx="8716963" cy="4727575"/>
          </a:xfrm>
        </p:spPr>
        <p:txBody>
          <a:bodyPr>
            <a:normAutofit/>
          </a:bodyPr>
          <a:lstStyle/>
          <a:p>
            <a:pPr lvl="1" indent="-285683">
              <a:lnSpc>
                <a:spcPct val="80000"/>
              </a:lnSpc>
              <a:buNone/>
            </a:pPr>
            <a:endParaRPr lang="en-US" sz="2100" dirty="0" smtClean="0"/>
          </a:p>
          <a:p>
            <a:pPr eaLnBrk="1" hangingPunct="1">
              <a:lnSpc>
                <a:spcPct val="80000"/>
              </a:lnSpc>
            </a:pPr>
            <a:r>
              <a:rPr lang="en-US" sz="2500" dirty="0" smtClean="0"/>
              <a:t>Password Reset</a:t>
            </a:r>
          </a:p>
          <a:p>
            <a:pPr lvl="1" indent="-285683">
              <a:lnSpc>
                <a:spcPct val="80000"/>
              </a:lnSpc>
            </a:pPr>
            <a:r>
              <a:rPr lang="en-US" sz="2100" dirty="0" smtClean="0"/>
              <a:t>Workflow Managers</a:t>
            </a:r>
          </a:p>
          <a:p>
            <a:pPr lvl="1" indent="-285683">
              <a:lnSpc>
                <a:spcPct val="80000"/>
              </a:lnSpc>
            </a:pPr>
            <a:r>
              <a:rPr lang="en-US" sz="2100" dirty="0" smtClean="0"/>
              <a:t>PRBuilder Help Desk Support</a:t>
            </a:r>
          </a:p>
          <a:p>
            <a:pPr eaLnBrk="1" hangingPunct="1">
              <a:lnSpc>
                <a:spcPct val="80000"/>
              </a:lnSpc>
            </a:pPr>
            <a:endParaRPr lang="en-US" sz="2500" dirty="0" smtClean="0"/>
          </a:p>
          <a:p>
            <a:pPr eaLnBrk="1" hangingPunct="1">
              <a:lnSpc>
                <a:spcPct val="80000"/>
              </a:lnSpc>
            </a:pPr>
            <a:r>
              <a:rPr lang="en-US" sz="2500" dirty="0" smtClean="0"/>
              <a:t>Workflows Setup</a:t>
            </a:r>
          </a:p>
          <a:p>
            <a:pPr lvl="1" indent="-285683">
              <a:lnSpc>
                <a:spcPct val="80000"/>
              </a:lnSpc>
            </a:pPr>
            <a:r>
              <a:rPr lang="en-US" sz="2100" dirty="0" smtClean="0"/>
              <a:t>Workflow Managers</a:t>
            </a:r>
          </a:p>
          <a:p>
            <a:pPr lvl="1" indent="-285683">
              <a:lnSpc>
                <a:spcPct val="80000"/>
              </a:lnSpc>
            </a:pPr>
            <a:r>
              <a:rPr lang="en-US" sz="2100" dirty="0" smtClean="0"/>
              <a:t>Cross DODAAC Workflows – </a:t>
            </a:r>
            <a:br>
              <a:rPr lang="en-US" sz="2100" dirty="0" smtClean="0"/>
            </a:br>
            <a:endParaRPr lang="en-US" sz="2100" dirty="0" smtClean="0"/>
          </a:p>
          <a:p>
            <a:pPr eaLnBrk="1" hangingPunct="1">
              <a:lnSpc>
                <a:spcPct val="80000"/>
              </a:lnSpc>
            </a:pPr>
            <a:r>
              <a:rPr lang="en-US" sz="2500" dirty="0" smtClean="0"/>
              <a:t>Application Issues</a:t>
            </a:r>
          </a:p>
          <a:p>
            <a:pPr lvl="1" indent="-285683">
              <a:lnSpc>
                <a:spcPct val="80000"/>
              </a:lnSpc>
            </a:pPr>
            <a:r>
              <a:rPr lang="en-US" sz="2100" dirty="0" smtClean="0"/>
              <a:t>PRBuilder Help Desk</a:t>
            </a:r>
          </a:p>
          <a:p>
            <a:pPr lvl="1" indent="-285683">
              <a:lnSpc>
                <a:spcPct val="80000"/>
              </a:lnSpc>
            </a:pPr>
            <a:endParaRPr lang="en-US" sz="2100" dirty="0" smtClean="0"/>
          </a:p>
          <a:p>
            <a:pPr lvl="1" indent="-285683">
              <a:lnSpc>
                <a:spcPct val="80000"/>
              </a:lnSpc>
              <a:buNone/>
            </a:pPr>
            <a:endParaRPr lang="en-US" sz="2100" dirty="0" smtClean="0"/>
          </a:p>
        </p:txBody>
      </p:sp>
      <p:sp>
        <p:nvSpPr>
          <p:cNvPr id="509953" name="Date Placeholder 3"/>
          <p:cNvSpPr>
            <a:spLocks noGrp="1"/>
          </p:cNvSpPr>
          <p:nvPr>
            <p:ph type="dt" sz="half" idx="10"/>
          </p:nvPr>
        </p:nvSpPr>
        <p:spPr>
          <a:noFill/>
        </p:spPr>
        <p:txBody>
          <a:bodyPr/>
          <a:lstStyle/>
          <a:p>
            <a:fld id="{92582CE5-8F80-4A8C-95D4-932739B3F3C5}" type="datetime1">
              <a:rPr lang="en-US" smtClean="0"/>
              <a:pPr/>
              <a:t>4/3/2014</a:t>
            </a:fld>
            <a:endParaRPr lang="en-US" smtClean="0"/>
          </a:p>
        </p:txBody>
      </p:sp>
      <p:sp>
        <p:nvSpPr>
          <p:cNvPr id="509954" name="Footer Placeholder 4"/>
          <p:cNvSpPr>
            <a:spLocks noGrp="1"/>
          </p:cNvSpPr>
          <p:nvPr>
            <p:ph type="ftr" sz="quarter" idx="11"/>
          </p:nvPr>
        </p:nvSpPr>
        <p:spPr>
          <a:noFill/>
        </p:spPr>
        <p:txBody>
          <a:bodyPr/>
          <a:lstStyle/>
          <a:p>
            <a:r>
              <a:rPr lang="en-US" dirty="0" smtClean="0"/>
              <a:t>PRBuilder Overview</a:t>
            </a:r>
          </a:p>
        </p:txBody>
      </p:sp>
      <p:sp>
        <p:nvSpPr>
          <p:cNvPr id="509955" name="Slide Number Placeholder 5"/>
          <p:cNvSpPr>
            <a:spLocks noGrp="1"/>
          </p:cNvSpPr>
          <p:nvPr>
            <p:ph type="sldNum" sz="quarter" idx="12"/>
          </p:nvPr>
        </p:nvSpPr>
        <p:spPr>
          <a:noFill/>
        </p:spPr>
        <p:txBody>
          <a:bodyPr/>
          <a:lstStyle/>
          <a:p>
            <a:fld id="{1AE6B7C9-7C94-45AD-A11A-8E8CFE2A5050}" type="slidenum">
              <a:rPr lang="en-US" smtClean="0"/>
              <a:pPr/>
              <a:t>34</a:t>
            </a:fld>
            <a:endParaRPr lang="en-US"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458" name="Rectangle 2"/>
          <p:cNvSpPr>
            <a:spLocks noGrp="1" noChangeArrowheads="1"/>
          </p:cNvSpPr>
          <p:nvPr>
            <p:ph type="title"/>
          </p:nvPr>
        </p:nvSpPr>
        <p:spPr>
          <a:xfrm>
            <a:off x="344805" y="241935"/>
            <a:ext cx="9555480" cy="949960"/>
          </a:xfrm>
        </p:spPr>
        <p:txBody>
          <a:bodyPr/>
          <a:lstStyle/>
          <a:p>
            <a:pPr eaLnBrk="1" hangingPunct="1">
              <a:defRPr/>
            </a:pPr>
            <a:r>
              <a:rPr lang="en-US" sz="2800" dirty="0"/>
              <a:t>Resources Contact Information</a:t>
            </a:r>
          </a:p>
        </p:txBody>
      </p:sp>
      <p:sp>
        <p:nvSpPr>
          <p:cNvPr id="510981" name="Rectangle 3"/>
          <p:cNvSpPr>
            <a:spLocks noGrp="1" noChangeArrowheads="1"/>
          </p:cNvSpPr>
          <p:nvPr>
            <p:ph idx="1"/>
          </p:nvPr>
        </p:nvSpPr>
        <p:spPr>
          <a:xfrm>
            <a:off x="649290" y="1611315"/>
            <a:ext cx="8324850" cy="5788025"/>
          </a:xfrm>
        </p:spPr>
        <p:txBody>
          <a:bodyPr/>
          <a:lstStyle/>
          <a:p>
            <a:pPr lvl="1" eaLnBrk="1" hangingPunct="1">
              <a:spcBef>
                <a:spcPct val="5000"/>
              </a:spcBef>
              <a:buFont typeface="Wingdings" pitchFamily="2" charset="2"/>
              <a:buNone/>
            </a:pPr>
            <a:endParaRPr lang="en-US" sz="2500" dirty="0" smtClean="0"/>
          </a:p>
          <a:p>
            <a:pPr lvl="1" eaLnBrk="1" hangingPunct="1">
              <a:spcBef>
                <a:spcPct val="5000"/>
              </a:spcBef>
              <a:buFont typeface="Wingdings" pitchFamily="2" charset="2"/>
              <a:buNone/>
            </a:pPr>
            <a:endParaRPr lang="en-US" sz="2500" dirty="0" smtClean="0"/>
          </a:p>
          <a:p>
            <a:pPr eaLnBrk="1" hangingPunct="1">
              <a:spcBef>
                <a:spcPct val="5000"/>
              </a:spcBef>
            </a:pPr>
            <a:r>
              <a:rPr lang="en-US" sz="2500" dirty="0" smtClean="0"/>
              <a:t>PRBuilder v4.1 Production Site:</a:t>
            </a:r>
          </a:p>
          <a:p>
            <a:pPr lvl="1" eaLnBrk="1" hangingPunct="1">
              <a:spcBef>
                <a:spcPct val="5000"/>
              </a:spcBef>
            </a:pPr>
            <a:r>
              <a:rPr lang="en-US" sz="2500" dirty="0" smtClean="0"/>
              <a:t>https://www.prbuilder.usmc.mil </a:t>
            </a:r>
          </a:p>
          <a:p>
            <a:pPr lvl="1" eaLnBrk="1" hangingPunct="1">
              <a:spcBef>
                <a:spcPct val="5000"/>
              </a:spcBef>
            </a:pPr>
            <a:endParaRPr lang="en-US" sz="2500" dirty="0" smtClean="0"/>
          </a:p>
          <a:p>
            <a:pPr eaLnBrk="1" hangingPunct="1">
              <a:spcBef>
                <a:spcPct val="5000"/>
              </a:spcBef>
            </a:pPr>
            <a:r>
              <a:rPr lang="en-US" sz="2500" dirty="0" smtClean="0"/>
              <a:t>PRBuilder 24/7 Help Desk Support</a:t>
            </a:r>
          </a:p>
          <a:p>
            <a:pPr lvl="1" eaLnBrk="1" hangingPunct="1">
              <a:spcBef>
                <a:spcPct val="5000"/>
              </a:spcBef>
            </a:pPr>
            <a:r>
              <a:rPr lang="en-US" sz="2500" dirty="0" smtClean="0"/>
              <a:t>(877) 452-9058</a:t>
            </a:r>
          </a:p>
          <a:p>
            <a:pPr lvl="1" eaLnBrk="1" hangingPunct="1">
              <a:spcBef>
                <a:spcPct val="5000"/>
              </a:spcBef>
            </a:pPr>
            <a:r>
              <a:rPr lang="en-US" sz="2500" dirty="0" smtClean="0"/>
              <a:t>prb.support@prbuilder.usmc.mil </a:t>
            </a:r>
          </a:p>
        </p:txBody>
      </p:sp>
      <p:sp>
        <p:nvSpPr>
          <p:cNvPr id="510977" name="Date Placeholder 3"/>
          <p:cNvSpPr>
            <a:spLocks noGrp="1"/>
          </p:cNvSpPr>
          <p:nvPr>
            <p:ph type="dt" sz="half" idx="10"/>
          </p:nvPr>
        </p:nvSpPr>
        <p:spPr>
          <a:noFill/>
        </p:spPr>
        <p:txBody>
          <a:bodyPr/>
          <a:lstStyle/>
          <a:p>
            <a:fld id="{BADFA467-73CC-43F0-B09E-4EC529262134}" type="datetime1">
              <a:rPr lang="en-US" smtClean="0"/>
              <a:pPr/>
              <a:t>4/3/2014</a:t>
            </a:fld>
            <a:endParaRPr lang="en-US" smtClean="0"/>
          </a:p>
        </p:txBody>
      </p:sp>
      <p:sp>
        <p:nvSpPr>
          <p:cNvPr id="510978" name="Footer Placeholder 4"/>
          <p:cNvSpPr>
            <a:spLocks noGrp="1"/>
          </p:cNvSpPr>
          <p:nvPr>
            <p:ph type="ftr" sz="quarter" idx="11"/>
          </p:nvPr>
        </p:nvSpPr>
        <p:spPr>
          <a:noFill/>
        </p:spPr>
        <p:txBody>
          <a:bodyPr/>
          <a:lstStyle/>
          <a:p>
            <a:r>
              <a:rPr lang="en-US" dirty="0" smtClean="0"/>
              <a:t>PRBuilder Overview</a:t>
            </a:r>
          </a:p>
        </p:txBody>
      </p:sp>
      <p:sp>
        <p:nvSpPr>
          <p:cNvPr id="510979" name="Slide Number Placeholder 5"/>
          <p:cNvSpPr>
            <a:spLocks noGrp="1"/>
          </p:cNvSpPr>
          <p:nvPr>
            <p:ph type="sldNum" sz="quarter" idx="12"/>
          </p:nvPr>
        </p:nvSpPr>
        <p:spPr>
          <a:noFill/>
        </p:spPr>
        <p:txBody>
          <a:bodyPr/>
          <a:lstStyle/>
          <a:p>
            <a:fld id="{A5443BEE-5D19-4386-ACC8-9B61C210FB07}" type="slidenum">
              <a:rPr lang="en-US" smtClean="0"/>
              <a:pPr/>
              <a:t>35</a:t>
            </a:fld>
            <a:endParaRPr lang="en-US"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914" name="Rectangle 2"/>
          <p:cNvSpPr>
            <a:spLocks noGrp="1" noChangeArrowheads="1"/>
          </p:cNvSpPr>
          <p:nvPr>
            <p:ph type="title"/>
          </p:nvPr>
        </p:nvSpPr>
        <p:spPr>
          <a:xfrm>
            <a:off x="325755" y="232410"/>
            <a:ext cx="9555480" cy="949960"/>
          </a:xfrm>
        </p:spPr>
        <p:txBody>
          <a:bodyPr/>
          <a:lstStyle/>
          <a:p>
            <a:pPr eaLnBrk="1" hangingPunct="1">
              <a:defRPr/>
            </a:pPr>
            <a:r>
              <a:rPr lang="en-US" dirty="0"/>
              <a:t>Account Access</a:t>
            </a:r>
          </a:p>
        </p:txBody>
      </p:sp>
      <p:sp>
        <p:nvSpPr>
          <p:cNvPr id="512005" name="Rectangle 3"/>
          <p:cNvSpPr>
            <a:spLocks noGrp="1" noChangeArrowheads="1"/>
          </p:cNvSpPr>
          <p:nvPr>
            <p:ph idx="1"/>
          </p:nvPr>
        </p:nvSpPr>
        <p:spPr>
          <a:xfrm>
            <a:off x="503238" y="2020889"/>
            <a:ext cx="9220200" cy="4946650"/>
          </a:xfrm>
        </p:spPr>
        <p:txBody>
          <a:bodyPr/>
          <a:lstStyle/>
          <a:p>
            <a:pPr eaLnBrk="1" hangingPunct="1"/>
            <a:r>
              <a:rPr lang="en-US" sz="2000" dirty="0" smtClean="0"/>
              <a:t>Session Timeouts</a:t>
            </a:r>
          </a:p>
          <a:p>
            <a:pPr lvl="1" eaLnBrk="1" hangingPunct="1"/>
            <a:r>
              <a:rPr lang="en-US" sz="1900" dirty="0" smtClean="0"/>
              <a:t>PRBuilder sessions will time out if there is no activity for 30 minutes</a:t>
            </a:r>
          </a:p>
          <a:p>
            <a:pPr lvl="1" eaLnBrk="1" hangingPunct="1"/>
            <a:r>
              <a:rPr lang="en-US" sz="1900" dirty="0" smtClean="0"/>
              <a:t>User is logged out of the application</a:t>
            </a:r>
          </a:p>
          <a:p>
            <a:pPr lvl="1" eaLnBrk="1" hangingPunct="1"/>
            <a:r>
              <a:rPr lang="en-US" sz="1900" dirty="0" smtClean="0"/>
              <a:t>Any changes entered on a document will be lost.  Always save your document!</a:t>
            </a:r>
          </a:p>
          <a:p>
            <a:pPr lvl="1" eaLnBrk="1" hangingPunct="1">
              <a:buFont typeface="Wingdings" pitchFamily="2" charset="2"/>
              <a:buNone/>
            </a:pPr>
            <a:endParaRPr lang="en-US" sz="1900" dirty="0" smtClean="0"/>
          </a:p>
          <a:p>
            <a:pPr eaLnBrk="1" hangingPunct="1"/>
            <a:r>
              <a:rPr lang="en-US" sz="2000" dirty="0" smtClean="0"/>
              <a:t>User Account Lockouts</a:t>
            </a:r>
          </a:p>
          <a:p>
            <a:pPr lvl="1" eaLnBrk="1" hangingPunct="1"/>
            <a:r>
              <a:rPr lang="en-US" sz="1900" dirty="0" smtClean="0"/>
              <a:t>When user gets locked out, 30 minute waiting period before regaining access</a:t>
            </a:r>
          </a:p>
          <a:p>
            <a:pPr lvl="1" eaLnBrk="1" hangingPunct="1"/>
            <a:r>
              <a:rPr lang="en-US" sz="1900" dirty="0" smtClean="0"/>
              <a:t>Alternative - can call the helpdesk to get account unlocked</a:t>
            </a:r>
          </a:p>
          <a:p>
            <a:pPr lvl="1" eaLnBrk="1" hangingPunct="1"/>
            <a:r>
              <a:rPr lang="en-US" sz="1900" dirty="0" smtClean="0"/>
              <a:t>Logout properly to prevent lockouts, do not close the browser before logging out</a:t>
            </a:r>
          </a:p>
        </p:txBody>
      </p:sp>
      <p:sp>
        <p:nvSpPr>
          <p:cNvPr id="512001" name="Date Placeholder 3"/>
          <p:cNvSpPr>
            <a:spLocks noGrp="1"/>
          </p:cNvSpPr>
          <p:nvPr>
            <p:ph type="dt" sz="half" idx="10"/>
          </p:nvPr>
        </p:nvSpPr>
        <p:spPr>
          <a:noFill/>
        </p:spPr>
        <p:txBody>
          <a:bodyPr/>
          <a:lstStyle/>
          <a:p>
            <a:fld id="{3CBD68CF-1BD6-47C2-95F9-84B987A47C90}" type="datetime1">
              <a:rPr lang="en-US" smtClean="0"/>
              <a:pPr/>
              <a:t>4/3/2014</a:t>
            </a:fld>
            <a:endParaRPr lang="en-US" smtClean="0"/>
          </a:p>
        </p:txBody>
      </p:sp>
      <p:sp>
        <p:nvSpPr>
          <p:cNvPr id="512002" name="Footer Placeholder 4"/>
          <p:cNvSpPr>
            <a:spLocks noGrp="1"/>
          </p:cNvSpPr>
          <p:nvPr>
            <p:ph type="ftr" sz="quarter" idx="11"/>
          </p:nvPr>
        </p:nvSpPr>
        <p:spPr>
          <a:noFill/>
        </p:spPr>
        <p:txBody>
          <a:bodyPr/>
          <a:lstStyle/>
          <a:p>
            <a:r>
              <a:rPr lang="en-US" dirty="0" smtClean="0"/>
              <a:t>PRBuilder Overview</a:t>
            </a:r>
          </a:p>
        </p:txBody>
      </p:sp>
      <p:sp>
        <p:nvSpPr>
          <p:cNvPr id="512003" name="Slide Number Placeholder 5"/>
          <p:cNvSpPr>
            <a:spLocks noGrp="1"/>
          </p:cNvSpPr>
          <p:nvPr>
            <p:ph type="sldNum" sz="quarter" idx="12"/>
          </p:nvPr>
        </p:nvSpPr>
        <p:spPr>
          <a:noFill/>
        </p:spPr>
        <p:txBody>
          <a:bodyPr/>
          <a:lstStyle/>
          <a:p>
            <a:fld id="{30AA8004-7AD8-4E83-A3AA-81F967FF8820}" type="slidenum">
              <a:rPr lang="en-US" smtClean="0"/>
              <a:pPr/>
              <a:t>36</a:t>
            </a:fld>
            <a:endParaRPr lang="en-US"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6230" y="3032760"/>
            <a:ext cx="9555480" cy="949960"/>
          </a:xfrm>
        </p:spPr>
        <p:txBody>
          <a:bodyPr/>
          <a:lstStyle/>
          <a:p>
            <a:pPr algn="ctr"/>
            <a:r>
              <a:rPr lang="en-US" dirty="0" smtClean="0"/>
              <a:t>Questions?</a:t>
            </a:r>
            <a:endParaRPr lang="en-US" dirty="0"/>
          </a:p>
        </p:txBody>
      </p:sp>
      <p:sp>
        <p:nvSpPr>
          <p:cNvPr id="4" name="Date Placeholder 3"/>
          <p:cNvSpPr>
            <a:spLocks noGrp="1"/>
          </p:cNvSpPr>
          <p:nvPr>
            <p:ph type="dt" sz="half" idx="10"/>
          </p:nvPr>
        </p:nvSpPr>
        <p:spPr/>
        <p:txBody>
          <a:bodyPr/>
          <a:lstStyle/>
          <a:p>
            <a:pPr>
              <a:defRPr/>
            </a:pPr>
            <a:fld id="{05A9B763-7B00-4B04-AF7D-B7FE37D0BDB8}" type="datetime1">
              <a:rPr lang="en-US" smtClean="0"/>
              <a:pPr>
                <a:defRPr/>
              </a:pPr>
              <a:t>4/3/2014</a:t>
            </a:fld>
            <a:endParaRPr lang="en-US"/>
          </a:p>
        </p:txBody>
      </p:sp>
      <p:sp>
        <p:nvSpPr>
          <p:cNvPr id="5" name="Footer Placeholder 4"/>
          <p:cNvSpPr>
            <a:spLocks noGrp="1"/>
          </p:cNvSpPr>
          <p:nvPr>
            <p:ph type="ftr" sz="quarter" idx="11"/>
          </p:nvPr>
        </p:nvSpPr>
        <p:spPr/>
        <p:txBody>
          <a:bodyPr/>
          <a:lstStyle/>
          <a:p>
            <a:pPr>
              <a:defRPr/>
            </a:pPr>
            <a:r>
              <a:rPr lang="en-US" smtClean="0"/>
              <a:t>PRBuilder Overview</a:t>
            </a:r>
            <a:endParaRPr lang="en-US" dirty="0"/>
          </a:p>
        </p:txBody>
      </p:sp>
      <p:sp>
        <p:nvSpPr>
          <p:cNvPr id="6" name="Slide Number Placeholder 5"/>
          <p:cNvSpPr>
            <a:spLocks noGrp="1"/>
          </p:cNvSpPr>
          <p:nvPr>
            <p:ph type="sldNum" sz="quarter" idx="12"/>
          </p:nvPr>
        </p:nvSpPr>
        <p:spPr/>
        <p:txBody>
          <a:bodyPr/>
          <a:lstStyle/>
          <a:p>
            <a:pPr>
              <a:defRPr/>
            </a:pPr>
            <a:fld id="{2E629FD8-29B9-431F-8308-B59D53AF573A}" type="slidenum">
              <a:rPr lang="en-US" smtClean="0"/>
              <a:pPr>
                <a:defRPr/>
              </a:pPr>
              <a:t>37</a:t>
            </a:fld>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025" name="Date Placeholder 3"/>
          <p:cNvSpPr>
            <a:spLocks noGrp="1"/>
          </p:cNvSpPr>
          <p:nvPr>
            <p:ph type="dt" sz="half" idx="10"/>
          </p:nvPr>
        </p:nvSpPr>
        <p:spPr>
          <a:noFill/>
        </p:spPr>
        <p:txBody>
          <a:bodyPr/>
          <a:lstStyle/>
          <a:p>
            <a:fld id="{B8152673-2E1D-4B6C-A8E7-3C29E9B07685}" type="datetime1">
              <a:rPr lang="en-US" smtClean="0"/>
              <a:pPr/>
              <a:t>4/3/2014</a:t>
            </a:fld>
            <a:endParaRPr lang="en-US" smtClean="0"/>
          </a:p>
        </p:txBody>
      </p:sp>
      <p:sp>
        <p:nvSpPr>
          <p:cNvPr id="513026" name="Footer Placeholder 4"/>
          <p:cNvSpPr>
            <a:spLocks noGrp="1"/>
          </p:cNvSpPr>
          <p:nvPr>
            <p:ph type="ftr" sz="quarter" idx="11"/>
          </p:nvPr>
        </p:nvSpPr>
        <p:spPr>
          <a:noFill/>
        </p:spPr>
        <p:txBody>
          <a:bodyPr/>
          <a:lstStyle/>
          <a:p>
            <a:r>
              <a:rPr lang="en-US" dirty="0" smtClean="0"/>
              <a:t>PRBuilder Overview</a:t>
            </a:r>
          </a:p>
        </p:txBody>
      </p:sp>
      <p:sp>
        <p:nvSpPr>
          <p:cNvPr id="513027" name="Slide Number Placeholder 5"/>
          <p:cNvSpPr>
            <a:spLocks noGrp="1"/>
          </p:cNvSpPr>
          <p:nvPr>
            <p:ph type="sldNum" sz="quarter" idx="12"/>
          </p:nvPr>
        </p:nvSpPr>
        <p:spPr>
          <a:noFill/>
        </p:spPr>
        <p:txBody>
          <a:bodyPr/>
          <a:lstStyle/>
          <a:p>
            <a:fld id="{25D56FE0-BF81-4090-B2A4-A0BDAB67EF5D}" type="slidenum">
              <a:rPr lang="en-US" smtClean="0"/>
              <a:pPr/>
              <a:t>38</a:t>
            </a:fld>
            <a:endParaRPr lang="en-US" smtClean="0"/>
          </a:p>
        </p:txBody>
      </p:sp>
      <p:pic>
        <p:nvPicPr>
          <p:cNvPr id="513028" name="Picture 5" descr="505oy"/>
          <p:cNvPicPr>
            <a:picLocks noChangeAspect="1" noChangeArrowheads="1"/>
          </p:cNvPicPr>
          <p:nvPr/>
        </p:nvPicPr>
        <p:blipFill>
          <a:blip r:embed="rId2" cstate="print"/>
          <a:srcRect/>
          <a:stretch>
            <a:fillRect/>
          </a:stretch>
        </p:blipFill>
        <p:spPr bwMode="auto">
          <a:xfrm>
            <a:off x="0" y="0"/>
            <a:ext cx="10058400" cy="742315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3091" name="Rectangle 3"/>
          <p:cNvSpPr>
            <a:spLocks noGrp="1" noChangeArrowheads="1"/>
          </p:cNvSpPr>
          <p:nvPr>
            <p:ph type="title"/>
          </p:nvPr>
        </p:nvSpPr>
        <p:spPr>
          <a:xfrm>
            <a:off x="819152" y="257177"/>
            <a:ext cx="8632825" cy="949325"/>
          </a:xfrm>
        </p:spPr>
        <p:txBody>
          <a:bodyPr/>
          <a:lstStyle/>
          <a:p>
            <a:pPr eaLnBrk="1" hangingPunct="1">
              <a:defRPr/>
            </a:pPr>
            <a:r>
              <a:rPr lang="en-US" dirty="0"/>
              <a:t>Features</a:t>
            </a:r>
          </a:p>
        </p:txBody>
      </p:sp>
      <p:sp>
        <p:nvSpPr>
          <p:cNvPr id="472070" name="Rectangle 4"/>
          <p:cNvSpPr>
            <a:spLocks noGrp="1" noChangeArrowheads="1"/>
          </p:cNvSpPr>
          <p:nvPr>
            <p:ph type="body" sz="half" idx="1"/>
          </p:nvPr>
        </p:nvSpPr>
        <p:spPr>
          <a:xfrm>
            <a:off x="568326" y="1785940"/>
            <a:ext cx="9067801" cy="2066925"/>
          </a:xfrm>
        </p:spPr>
        <p:txBody>
          <a:bodyPr/>
          <a:lstStyle/>
          <a:p>
            <a:pPr eaLnBrk="1" hangingPunct="1">
              <a:buFontTx/>
              <a:buNone/>
            </a:pPr>
            <a:r>
              <a:rPr lang="en-US" sz="1900" b="1" dirty="0" smtClean="0"/>
              <a:t>	Financial Systems Interface: </a:t>
            </a:r>
            <a:r>
              <a:rPr lang="en-US" sz="1900" dirty="0" smtClean="0"/>
              <a:t> PR Builder has the ability to interface to the SABRS accounting system to automate the commitment process for all goods and services that will be purchased utilizing a contract.  This automation reduces  the Fiscal Users’ work efforts by eliminating the need to manually commit funds in SABRS.  In addition, it should reduce USMC-wide pre-validation failures in the payment process.</a:t>
            </a:r>
          </a:p>
          <a:p>
            <a:pPr eaLnBrk="1" hangingPunct="1"/>
            <a:endParaRPr lang="en-US" sz="1900" dirty="0" smtClean="0"/>
          </a:p>
        </p:txBody>
      </p:sp>
      <p:pic>
        <p:nvPicPr>
          <p:cNvPr id="472068" name="Picture 2" descr="SABRS"/>
          <p:cNvPicPr>
            <a:picLocks noGrp="1" noChangeAspect="1" noChangeArrowheads="1"/>
          </p:cNvPicPr>
          <p:nvPr>
            <p:ph sz="half" idx="2"/>
          </p:nvPr>
        </p:nvPicPr>
        <p:blipFill>
          <a:blip r:embed="rId3" cstate="print">
            <a:clrChange>
              <a:clrFrom>
                <a:srgbClr val="FFFFFF"/>
              </a:clrFrom>
              <a:clrTo>
                <a:srgbClr val="FFFFFF">
                  <a:alpha val="0"/>
                </a:srgbClr>
              </a:clrTo>
            </a:clrChange>
            <a:lum bright="-6000"/>
          </a:blip>
          <a:stretch>
            <a:fillRect/>
          </a:stretch>
        </p:blipFill>
        <p:spPr>
          <a:xfrm>
            <a:off x="5726112" y="3013075"/>
            <a:ext cx="3619500" cy="3114675"/>
          </a:xfrm>
        </p:spPr>
      </p:pic>
      <p:sp>
        <p:nvSpPr>
          <p:cNvPr id="472065" name="Date Placeholder 4"/>
          <p:cNvSpPr>
            <a:spLocks noGrp="1"/>
          </p:cNvSpPr>
          <p:nvPr>
            <p:ph type="dt" sz="half" idx="10"/>
          </p:nvPr>
        </p:nvSpPr>
        <p:spPr>
          <a:noFill/>
        </p:spPr>
        <p:txBody>
          <a:bodyPr/>
          <a:lstStyle/>
          <a:p>
            <a:fld id="{3DBD713B-6508-45A5-B7A4-80FCF6251BF7}" type="datetime1">
              <a:rPr lang="en-US" smtClean="0"/>
              <a:pPr/>
              <a:t>4/3/2014</a:t>
            </a:fld>
            <a:endParaRPr lang="en-US" smtClean="0"/>
          </a:p>
        </p:txBody>
      </p:sp>
      <p:sp>
        <p:nvSpPr>
          <p:cNvPr id="472066" name="Footer Placeholder 5"/>
          <p:cNvSpPr>
            <a:spLocks noGrp="1"/>
          </p:cNvSpPr>
          <p:nvPr>
            <p:ph type="ftr" sz="quarter" idx="12"/>
          </p:nvPr>
        </p:nvSpPr>
        <p:spPr>
          <a:noFill/>
        </p:spPr>
        <p:txBody>
          <a:bodyPr/>
          <a:lstStyle/>
          <a:p>
            <a:r>
              <a:rPr lang="en-US" dirty="0" smtClean="0"/>
              <a:t>PRBuilder Overview</a:t>
            </a:r>
          </a:p>
        </p:txBody>
      </p:sp>
      <p:sp>
        <p:nvSpPr>
          <p:cNvPr id="472067" name="Slide Number Placeholder 6"/>
          <p:cNvSpPr>
            <a:spLocks noGrp="1"/>
          </p:cNvSpPr>
          <p:nvPr>
            <p:ph type="sldNum" sz="quarter" idx="13"/>
          </p:nvPr>
        </p:nvSpPr>
        <p:spPr>
          <a:noFill/>
        </p:spPr>
        <p:txBody>
          <a:bodyPr/>
          <a:lstStyle/>
          <a:p>
            <a:fld id="{68C09DC1-38A6-4F78-A9D6-010D9B0B2E8A}" type="slidenum">
              <a:rPr lang="en-US" smtClean="0"/>
              <a:pPr/>
              <a:t>4</a:t>
            </a:fld>
            <a:endParaRPr lang="en-US" smtClean="0"/>
          </a:p>
        </p:txBody>
      </p:sp>
      <p:sp>
        <p:nvSpPr>
          <p:cNvPr id="472071" name="Rectangle 5"/>
          <p:cNvSpPr>
            <a:spLocks noChangeArrowheads="1"/>
          </p:cNvSpPr>
          <p:nvPr/>
        </p:nvSpPr>
        <p:spPr bwMode="auto">
          <a:xfrm>
            <a:off x="785813" y="3454403"/>
            <a:ext cx="6940550" cy="3370262"/>
          </a:xfrm>
          <a:prstGeom prst="rect">
            <a:avLst/>
          </a:prstGeom>
          <a:noFill/>
          <a:ln w="9525">
            <a:noFill/>
            <a:miter lim="800000"/>
            <a:headEnd/>
            <a:tailEnd/>
          </a:ln>
        </p:spPr>
        <p:txBody>
          <a:bodyPr lIns="101858" tIns="50929" rIns="101858" bIns="50929"/>
          <a:lstStyle/>
          <a:p>
            <a:pPr marL="342819" indent="-342819">
              <a:spcBef>
                <a:spcPct val="20000"/>
              </a:spcBef>
              <a:buClr>
                <a:srgbClr val="800000"/>
              </a:buClr>
            </a:pPr>
            <a:r>
              <a:rPr lang="en-US" sz="2500" u="sng" dirty="0"/>
              <a:t>Sample SABRS Compatible Workflow </a:t>
            </a:r>
            <a:br>
              <a:rPr lang="en-US" sz="2500" u="sng" dirty="0"/>
            </a:br>
            <a:r>
              <a:rPr lang="en-US" sz="2500" u="sng" dirty="0"/>
              <a:t>(non-contractual)</a:t>
            </a:r>
          </a:p>
          <a:p>
            <a:pPr marL="342819" indent="-342819">
              <a:spcBef>
                <a:spcPct val="20000"/>
              </a:spcBef>
              <a:buClr>
                <a:srgbClr val="800000"/>
              </a:buClr>
              <a:buBlip>
                <a:blip r:embed="rId4"/>
              </a:buBlip>
            </a:pPr>
            <a:r>
              <a:rPr lang="en-US" sz="2500" b="1" dirty="0"/>
              <a:t>SSgt Johns </a:t>
            </a:r>
            <a:r>
              <a:rPr lang="en-US" sz="2100" b="1" i="1" dirty="0"/>
              <a:t>(Requirements User/Fiscal User)</a:t>
            </a:r>
          </a:p>
          <a:p>
            <a:pPr marL="342819" indent="-342819">
              <a:spcBef>
                <a:spcPct val="20000"/>
              </a:spcBef>
              <a:buClr>
                <a:srgbClr val="800000"/>
              </a:buClr>
              <a:buBlip>
                <a:blip r:embed="rId4"/>
              </a:buBlip>
            </a:pPr>
            <a:r>
              <a:rPr lang="en-US" sz="2500" b="1" dirty="0"/>
              <a:t>Capt Myers </a:t>
            </a:r>
            <a:r>
              <a:rPr lang="en-US" sz="2100" b="1" i="1" dirty="0"/>
              <a:t>(Financial Approver)</a:t>
            </a:r>
          </a:p>
          <a:p>
            <a:pPr marL="342819" indent="-342819">
              <a:spcBef>
                <a:spcPct val="20000"/>
              </a:spcBef>
              <a:buClr>
                <a:srgbClr val="800000"/>
              </a:buClr>
              <a:buBlip>
                <a:blip r:embed="rId4"/>
              </a:buBlip>
            </a:pPr>
            <a:r>
              <a:rPr lang="en-US" sz="2500" b="1" dirty="0"/>
              <a:t>SABRS</a:t>
            </a:r>
            <a:endParaRPr lang="en-US" sz="2100" b="1" i="1" dirty="0"/>
          </a:p>
        </p:txBody>
      </p:sp>
      <p:sp>
        <p:nvSpPr>
          <p:cNvPr id="472072" name="Rectangle 6"/>
          <p:cNvSpPr>
            <a:spLocks noChangeArrowheads="1"/>
          </p:cNvSpPr>
          <p:nvPr/>
        </p:nvSpPr>
        <p:spPr bwMode="auto">
          <a:xfrm>
            <a:off x="-614361" y="5975352"/>
            <a:ext cx="8356601" cy="802257"/>
          </a:xfrm>
          <a:prstGeom prst="rect">
            <a:avLst/>
          </a:prstGeom>
          <a:noFill/>
          <a:ln w="9525" algn="ctr">
            <a:noFill/>
            <a:miter lim="800000"/>
            <a:headEnd/>
            <a:tailEnd/>
          </a:ln>
        </p:spPr>
        <p:txBody>
          <a:bodyPr lIns="101858" tIns="50929" rIns="101858" bIns="50929">
            <a:spAutoFit/>
          </a:bodyPr>
          <a:lstStyle/>
          <a:p>
            <a:pPr marL="509468" lvl="1" algn="ctr" defTabSz="1018937">
              <a:spcBef>
                <a:spcPct val="50000"/>
              </a:spcBef>
              <a:buClr>
                <a:schemeClr val="tx1"/>
              </a:buClr>
              <a:buSzPct val="90000"/>
            </a:pPr>
            <a:r>
              <a:rPr lang="en-US" sz="2200" i="1" dirty="0">
                <a:latin typeface="Arial Narrow" pitchFamily="34" charset="0"/>
              </a:rPr>
              <a:t>Automated use of Lines of Accounting/FIP </a:t>
            </a:r>
            <a:br>
              <a:rPr lang="en-US" sz="2200" i="1" dirty="0">
                <a:latin typeface="Arial Narrow" pitchFamily="34" charset="0"/>
              </a:rPr>
            </a:br>
            <a:r>
              <a:rPr lang="en-US" sz="2200" i="1" dirty="0">
                <a:latin typeface="Arial Narrow" pitchFamily="34" charset="0"/>
              </a:rPr>
              <a:t>through use of the SABRS interface</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5139" name="Rectangle 3"/>
          <p:cNvSpPr>
            <a:spLocks noGrp="1" noChangeArrowheads="1"/>
          </p:cNvSpPr>
          <p:nvPr>
            <p:ph type="title"/>
          </p:nvPr>
        </p:nvSpPr>
        <p:spPr>
          <a:xfrm>
            <a:off x="828677" y="276227"/>
            <a:ext cx="8632825" cy="949325"/>
          </a:xfrm>
        </p:spPr>
        <p:txBody>
          <a:bodyPr/>
          <a:lstStyle/>
          <a:p>
            <a:pPr eaLnBrk="1" hangingPunct="1">
              <a:defRPr/>
            </a:pPr>
            <a:r>
              <a:rPr lang="en-US" dirty="0"/>
              <a:t>Features</a:t>
            </a:r>
          </a:p>
        </p:txBody>
      </p:sp>
      <p:sp>
        <p:nvSpPr>
          <p:cNvPr id="474118" name="Rectangle 4"/>
          <p:cNvSpPr>
            <a:spLocks noGrp="1" noChangeArrowheads="1"/>
          </p:cNvSpPr>
          <p:nvPr>
            <p:ph type="body" sz="half" idx="1"/>
          </p:nvPr>
        </p:nvSpPr>
        <p:spPr>
          <a:xfrm>
            <a:off x="995365" y="1700213"/>
            <a:ext cx="8383587" cy="1706562"/>
          </a:xfrm>
        </p:spPr>
        <p:txBody>
          <a:bodyPr/>
          <a:lstStyle/>
          <a:p>
            <a:pPr marL="0" indent="0">
              <a:buNone/>
            </a:pPr>
            <a:r>
              <a:rPr lang="en-US" sz="1900" b="1" dirty="0" smtClean="0"/>
              <a:t>SPS/PD2 Interface:</a:t>
            </a:r>
            <a:r>
              <a:rPr lang="en-US" sz="1900" dirty="0" smtClean="0"/>
              <a:t> PR Builder has the capability to interface with the Standard Procurement System (SPS) which automates the contract writing process.  PR Builder sends purchase requests information to SPS for automated database upload to the Procurement Desktop Defense (PD2).</a:t>
            </a:r>
          </a:p>
        </p:txBody>
      </p:sp>
      <p:pic>
        <p:nvPicPr>
          <p:cNvPr id="474116" name="Picture 2" descr="sps_logo"/>
          <p:cNvPicPr>
            <a:picLocks noGrp="1" noChangeAspect="1" noChangeArrowheads="1"/>
          </p:cNvPicPr>
          <p:nvPr>
            <p:ph sz="half" idx="2"/>
          </p:nvPr>
        </p:nvPicPr>
        <p:blipFill>
          <a:blip r:embed="rId3" cstate="print"/>
          <a:stretch>
            <a:fillRect/>
          </a:stretch>
        </p:blipFill>
        <p:spPr>
          <a:xfrm>
            <a:off x="6673850" y="3784600"/>
            <a:ext cx="1724025" cy="1571625"/>
          </a:xfrm>
        </p:spPr>
      </p:pic>
      <p:sp>
        <p:nvSpPr>
          <p:cNvPr id="474113" name="Date Placeholder 4"/>
          <p:cNvSpPr>
            <a:spLocks noGrp="1"/>
          </p:cNvSpPr>
          <p:nvPr>
            <p:ph type="dt" sz="half" idx="10"/>
          </p:nvPr>
        </p:nvSpPr>
        <p:spPr>
          <a:noFill/>
        </p:spPr>
        <p:txBody>
          <a:bodyPr/>
          <a:lstStyle/>
          <a:p>
            <a:fld id="{4D422D8B-E846-48F5-8C33-3F486C94E9BA}" type="datetime1">
              <a:rPr lang="en-US" smtClean="0"/>
              <a:pPr/>
              <a:t>4/3/2014</a:t>
            </a:fld>
            <a:endParaRPr lang="en-US" smtClean="0"/>
          </a:p>
        </p:txBody>
      </p:sp>
      <p:sp>
        <p:nvSpPr>
          <p:cNvPr id="474114" name="Footer Placeholder 5"/>
          <p:cNvSpPr>
            <a:spLocks noGrp="1"/>
          </p:cNvSpPr>
          <p:nvPr>
            <p:ph type="ftr" sz="quarter" idx="12"/>
          </p:nvPr>
        </p:nvSpPr>
        <p:spPr>
          <a:noFill/>
        </p:spPr>
        <p:txBody>
          <a:bodyPr/>
          <a:lstStyle/>
          <a:p>
            <a:r>
              <a:rPr lang="en-US" dirty="0" smtClean="0"/>
              <a:t>PRBuilder Overview</a:t>
            </a:r>
          </a:p>
        </p:txBody>
      </p:sp>
      <p:sp>
        <p:nvSpPr>
          <p:cNvPr id="474115" name="Slide Number Placeholder 6"/>
          <p:cNvSpPr>
            <a:spLocks noGrp="1"/>
          </p:cNvSpPr>
          <p:nvPr>
            <p:ph type="sldNum" sz="quarter" idx="13"/>
          </p:nvPr>
        </p:nvSpPr>
        <p:spPr>
          <a:noFill/>
        </p:spPr>
        <p:txBody>
          <a:bodyPr/>
          <a:lstStyle/>
          <a:p>
            <a:fld id="{68327B43-2DAD-49DC-BFAE-EBB4A332D003}" type="slidenum">
              <a:rPr lang="en-US" smtClean="0"/>
              <a:pPr/>
              <a:t>5</a:t>
            </a:fld>
            <a:endParaRPr lang="en-US" smtClean="0"/>
          </a:p>
        </p:txBody>
      </p:sp>
      <p:sp>
        <p:nvSpPr>
          <p:cNvPr id="474119" name="Rectangle 5"/>
          <p:cNvSpPr>
            <a:spLocks noChangeArrowheads="1"/>
          </p:cNvSpPr>
          <p:nvPr/>
        </p:nvSpPr>
        <p:spPr bwMode="auto">
          <a:xfrm>
            <a:off x="960440" y="3022601"/>
            <a:ext cx="6454775" cy="4232275"/>
          </a:xfrm>
          <a:prstGeom prst="rect">
            <a:avLst/>
          </a:prstGeom>
          <a:noFill/>
          <a:ln w="9525">
            <a:noFill/>
            <a:miter lim="800000"/>
            <a:headEnd/>
            <a:tailEnd/>
          </a:ln>
        </p:spPr>
        <p:txBody>
          <a:bodyPr lIns="101858" tIns="50929" rIns="101858" bIns="50929"/>
          <a:lstStyle/>
          <a:p>
            <a:pPr marL="342819" indent="-342819">
              <a:spcBef>
                <a:spcPct val="20000"/>
              </a:spcBef>
              <a:buClr>
                <a:srgbClr val="800000"/>
              </a:buClr>
            </a:pPr>
            <a:r>
              <a:rPr lang="en-US" sz="2500" u="sng" dirty="0"/>
              <a:t>Sample Workflow in PR Builder (contractual)</a:t>
            </a:r>
          </a:p>
          <a:p>
            <a:pPr marL="342819" indent="-342819">
              <a:spcBef>
                <a:spcPct val="20000"/>
              </a:spcBef>
              <a:buClr>
                <a:srgbClr val="800000"/>
              </a:buClr>
              <a:buBlip>
                <a:blip r:embed="rId4"/>
              </a:buBlip>
            </a:pPr>
            <a:r>
              <a:rPr lang="en-US" sz="2500" b="1" dirty="0"/>
              <a:t>SSgt Johns </a:t>
            </a:r>
            <a:r>
              <a:rPr lang="en-US" sz="2500" b="1" i="1" dirty="0"/>
              <a:t>(Fiscal User</a:t>
            </a:r>
            <a:r>
              <a:rPr lang="en-US" sz="2500" b="1" i="1" dirty="0" smtClean="0"/>
              <a:t>)</a:t>
            </a:r>
          </a:p>
          <a:p>
            <a:pPr marL="342819" indent="-342819">
              <a:spcBef>
                <a:spcPct val="20000"/>
              </a:spcBef>
              <a:buClr>
                <a:srgbClr val="800000"/>
              </a:buClr>
              <a:buBlip>
                <a:blip r:embed="rId4"/>
              </a:buBlip>
            </a:pPr>
            <a:r>
              <a:rPr lang="en-US" sz="2500" b="1" dirty="0" smtClean="0"/>
              <a:t>Contract Compliance Dept</a:t>
            </a:r>
            <a:r>
              <a:rPr lang="en-US" sz="2500" b="1" i="1" dirty="0" smtClean="0"/>
              <a:t>.</a:t>
            </a:r>
            <a:endParaRPr lang="en-US" sz="2500" b="1" i="1" dirty="0"/>
          </a:p>
          <a:p>
            <a:pPr marL="342819" indent="-342819">
              <a:spcBef>
                <a:spcPct val="20000"/>
              </a:spcBef>
              <a:buClr>
                <a:srgbClr val="800000"/>
              </a:buClr>
              <a:buBlip>
                <a:blip r:embed="rId4"/>
              </a:buBlip>
            </a:pPr>
            <a:r>
              <a:rPr lang="en-US" sz="2500" b="1" dirty="0"/>
              <a:t>Capt Myers </a:t>
            </a:r>
            <a:r>
              <a:rPr lang="en-US" sz="2500" b="1" i="1" dirty="0"/>
              <a:t>(Financial Approver)</a:t>
            </a:r>
          </a:p>
          <a:p>
            <a:pPr marL="342819" indent="-342819">
              <a:spcBef>
                <a:spcPct val="20000"/>
              </a:spcBef>
              <a:buClr>
                <a:srgbClr val="800000"/>
              </a:buClr>
              <a:buBlip>
                <a:blip r:embed="rId4"/>
              </a:buBlip>
            </a:pPr>
            <a:r>
              <a:rPr lang="en-US" sz="2500" b="1" dirty="0"/>
              <a:t>SABRS</a:t>
            </a:r>
            <a:endParaRPr lang="en-US" sz="2500" b="1" i="1" dirty="0"/>
          </a:p>
          <a:p>
            <a:pPr marL="342819" indent="-342819">
              <a:spcBef>
                <a:spcPct val="20000"/>
              </a:spcBef>
              <a:buClr>
                <a:srgbClr val="800000"/>
              </a:buClr>
              <a:buBlip>
                <a:blip r:embed="rId4"/>
              </a:buBlip>
            </a:pPr>
            <a:r>
              <a:rPr lang="en-US" sz="2500" b="1" dirty="0"/>
              <a:t>Purchasing and Contracting Office </a:t>
            </a:r>
            <a:br>
              <a:rPr lang="en-US" sz="2500" b="1" dirty="0"/>
            </a:br>
            <a:r>
              <a:rPr lang="en-US" sz="2500" b="1" i="1" dirty="0"/>
              <a:t>(Contracting Manager)</a:t>
            </a:r>
          </a:p>
          <a:p>
            <a:pPr marL="342819" indent="-342819">
              <a:spcBef>
                <a:spcPct val="20000"/>
              </a:spcBef>
              <a:buClr>
                <a:srgbClr val="800000"/>
              </a:buClr>
              <a:buBlip>
                <a:blip r:embed="rId4"/>
              </a:buBlip>
            </a:pPr>
            <a:r>
              <a:rPr lang="en-US" sz="2500" b="1" dirty="0"/>
              <a:t>SPS</a:t>
            </a:r>
          </a:p>
        </p:txBody>
      </p:sp>
      <p:sp>
        <p:nvSpPr>
          <p:cNvPr id="474120" name="Rectangle 6"/>
          <p:cNvSpPr>
            <a:spLocks noChangeArrowheads="1"/>
          </p:cNvSpPr>
          <p:nvPr/>
        </p:nvSpPr>
        <p:spPr bwMode="auto">
          <a:xfrm>
            <a:off x="754065" y="6718302"/>
            <a:ext cx="8356600" cy="795338"/>
          </a:xfrm>
          <a:prstGeom prst="rect">
            <a:avLst/>
          </a:prstGeom>
          <a:noFill/>
          <a:ln w="9525" algn="ctr">
            <a:noFill/>
            <a:miter lim="800000"/>
            <a:headEnd/>
            <a:tailEnd/>
          </a:ln>
        </p:spPr>
        <p:txBody>
          <a:bodyPr lIns="101858" tIns="50929" rIns="101858" bIns="50929">
            <a:spAutoFit/>
          </a:bodyPr>
          <a:lstStyle/>
          <a:p>
            <a:pPr marL="509468" lvl="1" algn="ctr" defTabSz="1018937">
              <a:spcBef>
                <a:spcPct val="50000"/>
              </a:spcBef>
              <a:buClr>
                <a:schemeClr val="tx1"/>
              </a:buClr>
              <a:buSzPct val="90000"/>
            </a:pPr>
            <a:r>
              <a:rPr lang="en-US" sz="2200" i="1" dirty="0">
                <a:latin typeface="Arial Narrow" pitchFamily="34" charset="0"/>
              </a:rPr>
              <a:t>Automates the procurement process through the </a:t>
            </a:r>
            <a:br>
              <a:rPr lang="en-US" sz="2200" i="1" dirty="0">
                <a:latin typeface="Arial Narrow" pitchFamily="34" charset="0"/>
              </a:rPr>
            </a:br>
            <a:r>
              <a:rPr lang="en-US" sz="2200" i="1" dirty="0">
                <a:latin typeface="Arial Narrow" pitchFamily="34" charset="0"/>
              </a:rPr>
              <a:t>use of the PR Builder-SPS interface</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7186" name="Rectangle 2"/>
          <p:cNvSpPr>
            <a:spLocks noGrp="1" noChangeArrowheads="1"/>
          </p:cNvSpPr>
          <p:nvPr>
            <p:ph type="title"/>
          </p:nvPr>
        </p:nvSpPr>
        <p:spPr>
          <a:xfrm>
            <a:off x="325755" y="232410"/>
            <a:ext cx="9555480" cy="949960"/>
          </a:xfrm>
        </p:spPr>
        <p:txBody>
          <a:bodyPr/>
          <a:lstStyle/>
          <a:p>
            <a:pPr eaLnBrk="1" hangingPunct="1">
              <a:defRPr/>
            </a:pPr>
            <a:r>
              <a:rPr lang="en-US" dirty="0"/>
              <a:t>Features</a:t>
            </a:r>
          </a:p>
        </p:txBody>
      </p:sp>
      <p:sp>
        <p:nvSpPr>
          <p:cNvPr id="476165" name="Rectangle 3"/>
          <p:cNvSpPr>
            <a:spLocks noGrp="1" noChangeArrowheads="1"/>
          </p:cNvSpPr>
          <p:nvPr>
            <p:ph idx="1"/>
          </p:nvPr>
        </p:nvSpPr>
        <p:spPr>
          <a:xfrm>
            <a:off x="468313" y="1749427"/>
            <a:ext cx="9002712" cy="5129213"/>
          </a:xfrm>
        </p:spPr>
        <p:txBody>
          <a:bodyPr/>
          <a:lstStyle/>
          <a:p>
            <a:pPr eaLnBrk="1" hangingPunct="1">
              <a:lnSpc>
                <a:spcPct val="80000"/>
              </a:lnSpc>
              <a:spcBef>
                <a:spcPct val="100000"/>
              </a:spcBef>
            </a:pPr>
            <a:r>
              <a:rPr lang="en-US" sz="1600" b="1" dirty="0" smtClean="0"/>
              <a:t>Tracking Log:</a:t>
            </a:r>
            <a:r>
              <a:rPr lang="en-US" sz="1600" dirty="0" smtClean="0"/>
              <a:t> All historical data related to a purchase request is stored electronically.  The "Tracking Log" also shows the current status of a purchase request.</a:t>
            </a:r>
          </a:p>
          <a:p>
            <a:pPr eaLnBrk="1" hangingPunct="1">
              <a:lnSpc>
                <a:spcPct val="80000"/>
              </a:lnSpc>
              <a:spcBef>
                <a:spcPct val="100000"/>
              </a:spcBef>
            </a:pPr>
            <a:r>
              <a:rPr lang="en-US" sz="1800" b="1" dirty="0" smtClean="0"/>
              <a:t>Customizable Workflows:</a:t>
            </a:r>
            <a:r>
              <a:rPr lang="en-US" sz="1800" dirty="0" smtClean="0"/>
              <a:t> Units can establish different workflows or approval threads for routing purchase requests.  Workflows are defined according to a unit's business process.</a:t>
            </a:r>
            <a:endParaRPr lang="en-US" sz="1600" dirty="0" smtClean="0"/>
          </a:p>
          <a:p>
            <a:pPr eaLnBrk="1" hangingPunct="1">
              <a:lnSpc>
                <a:spcPct val="80000"/>
              </a:lnSpc>
              <a:spcBef>
                <a:spcPct val="100000"/>
              </a:spcBef>
            </a:pPr>
            <a:r>
              <a:rPr lang="en-US" sz="1600" b="1" dirty="0" smtClean="0"/>
              <a:t>E-mail Notifications:</a:t>
            </a:r>
            <a:r>
              <a:rPr lang="en-US" sz="1600" dirty="0" smtClean="0"/>
              <a:t> Users are notified of actions taken on a purchase request by e-mail, users are updated of document status via this feature.</a:t>
            </a:r>
          </a:p>
          <a:p>
            <a:pPr eaLnBrk="1" hangingPunct="1">
              <a:lnSpc>
                <a:spcPct val="80000"/>
              </a:lnSpc>
              <a:spcBef>
                <a:spcPct val="100000"/>
              </a:spcBef>
            </a:pPr>
            <a:r>
              <a:rPr lang="en-US" sz="1600" b="1" dirty="0" smtClean="0"/>
              <a:t>Search Capability:</a:t>
            </a:r>
            <a:r>
              <a:rPr lang="en-US" sz="1600" dirty="0" smtClean="0"/>
              <a:t> Users can search previous purchase requests for pricing and other information.</a:t>
            </a:r>
          </a:p>
          <a:p>
            <a:pPr eaLnBrk="1" hangingPunct="1">
              <a:lnSpc>
                <a:spcPct val="80000"/>
              </a:lnSpc>
              <a:spcBef>
                <a:spcPct val="100000"/>
              </a:spcBef>
            </a:pPr>
            <a:r>
              <a:rPr lang="en-US" sz="1600" b="1" dirty="0" smtClean="0"/>
              <a:t>Document Attachment:</a:t>
            </a:r>
            <a:r>
              <a:rPr lang="en-US" sz="1600" dirty="0" smtClean="0"/>
              <a:t> Users can upload documents (i.e. SOW, product descriptions, etc.) with their purchase requests.  The attachment will be available to all members of the workflow</a:t>
            </a:r>
          </a:p>
          <a:p>
            <a:pPr eaLnBrk="1" hangingPunct="1">
              <a:lnSpc>
                <a:spcPct val="80000"/>
              </a:lnSpc>
              <a:spcBef>
                <a:spcPct val="100000"/>
              </a:spcBef>
            </a:pPr>
            <a:r>
              <a:rPr lang="en-US" sz="1600" b="1" dirty="0" smtClean="0"/>
              <a:t>Reporting Capabilities:</a:t>
            </a:r>
            <a:r>
              <a:rPr lang="en-US" sz="1600" dirty="0" smtClean="0"/>
              <a:t> Useful tool that can help with collecting metrics for each sites.  This also helps tracking documents in PR Builder</a:t>
            </a:r>
          </a:p>
          <a:p>
            <a:pPr eaLnBrk="1" hangingPunct="1">
              <a:lnSpc>
                <a:spcPct val="80000"/>
              </a:lnSpc>
              <a:spcBef>
                <a:spcPct val="100000"/>
              </a:spcBef>
            </a:pPr>
            <a:r>
              <a:rPr lang="en-US" sz="1600" b="1" dirty="0" smtClean="0"/>
              <a:t>Miscellaneous Pay</a:t>
            </a:r>
            <a:r>
              <a:rPr lang="en-US" sz="1600" dirty="0" smtClean="0"/>
              <a:t>:  A non-contractual document used for vendor payment and personal reimbursement</a:t>
            </a:r>
          </a:p>
          <a:p>
            <a:pPr eaLnBrk="1" hangingPunct="1">
              <a:lnSpc>
                <a:spcPct val="80000"/>
              </a:lnSpc>
              <a:spcBef>
                <a:spcPct val="100000"/>
              </a:spcBef>
            </a:pPr>
            <a:r>
              <a:rPr lang="en-US" sz="1600" b="1" dirty="0" smtClean="0"/>
              <a:t>Address Book</a:t>
            </a:r>
            <a:r>
              <a:rPr lang="en-US" sz="1600" dirty="0" smtClean="0"/>
              <a:t>:  Shipping and Vendor information</a:t>
            </a:r>
          </a:p>
        </p:txBody>
      </p:sp>
      <p:sp>
        <p:nvSpPr>
          <p:cNvPr id="476161" name="Date Placeholder 3"/>
          <p:cNvSpPr>
            <a:spLocks noGrp="1"/>
          </p:cNvSpPr>
          <p:nvPr>
            <p:ph type="dt" sz="half" idx="10"/>
          </p:nvPr>
        </p:nvSpPr>
        <p:spPr>
          <a:noFill/>
        </p:spPr>
        <p:txBody>
          <a:bodyPr/>
          <a:lstStyle/>
          <a:p>
            <a:fld id="{5842B3AB-B3B9-4E7E-BC43-6342102B0F8C}" type="datetime1">
              <a:rPr lang="en-US" smtClean="0"/>
              <a:pPr/>
              <a:t>4/3/2014</a:t>
            </a:fld>
            <a:endParaRPr lang="en-US" smtClean="0"/>
          </a:p>
        </p:txBody>
      </p:sp>
      <p:sp>
        <p:nvSpPr>
          <p:cNvPr id="476162" name="Footer Placeholder 4"/>
          <p:cNvSpPr>
            <a:spLocks noGrp="1"/>
          </p:cNvSpPr>
          <p:nvPr>
            <p:ph type="ftr" sz="quarter" idx="11"/>
          </p:nvPr>
        </p:nvSpPr>
        <p:spPr>
          <a:noFill/>
        </p:spPr>
        <p:txBody>
          <a:bodyPr/>
          <a:lstStyle/>
          <a:p>
            <a:r>
              <a:rPr lang="en-US" dirty="0" smtClean="0"/>
              <a:t>PRBuilder Overview</a:t>
            </a:r>
          </a:p>
        </p:txBody>
      </p:sp>
      <p:sp>
        <p:nvSpPr>
          <p:cNvPr id="476163" name="Slide Number Placeholder 5"/>
          <p:cNvSpPr>
            <a:spLocks noGrp="1"/>
          </p:cNvSpPr>
          <p:nvPr>
            <p:ph type="sldNum" sz="quarter" idx="12"/>
          </p:nvPr>
        </p:nvSpPr>
        <p:spPr>
          <a:noFill/>
        </p:spPr>
        <p:txBody>
          <a:bodyPr/>
          <a:lstStyle/>
          <a:p>
            <a:fld id="{C837189E-BE7F-48B4-A1F7-6F14700E32EC}" type="slidenum">
              <a:rPr lang="en-US" smtClean="0"/>
              <a:pPr/>
              <a:t>6</a:t>
            </a:fld>
            <a:endParaRPr lang="en-US"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9234" name="Rectangle 2"/>
          <p:cNvSpPr>
            <a:spLocks noGrp="1" noChangeArrowheads="1"/>
          </p:cNvSpPr>
          <p:nvPr>
            <p:ph type="title"/>
          </p:nvPr>
        </p:nvSpPr>
        <p:spPr>
          <a:xfrm>
            <a:off x="344805" y="251460"/>
            <a:ext cx="9555480" cy="949960"/>
          </a:xfrm>
        </p:spPr>
        <p:txBody>
          <a:bodyPr/>
          <a:lstStyle/>
          <a:p>
            <a:pPr eaLnBrk="1" hangingPunct="1">
              <a:defRPr/>
            </a:pPr>
            <a:r>
              <a:rPr lang="en-US" dirty="0"/>
              <a:t>Features</a:t>
            </a:r>
          </a:p>
        </p:txBody>
      </p:sp>
      <p:sp>
        <p:nvSpPr>
          <p:cNvPr id="478213" name="Rectangle 3"/>
          <p:cNvSpPr>
            <a:spLocks noGrp="1" noChangeArrowheads="1"/>
          </p:cNvSpPr>
          <p:nvPr>
            <p:ph idx="1"/>
          </p:nvPr>
        </p:nvSpPr>
        <p:spPr>
          <a:xfrm>
            <a:off x="503240" y="1520827"/>
            <a:ext cx="9051925" cy="5129213"/>
          </a:xfrm>
        </p:spPr>
        <p:txBody>
          <a:bodyPr lIns="101858" tIns="50929" rIns="101858" bIns="50929">
            <a:normAutofit lnSpcReduction="10000"/>
          </a:bodyPr>
          <a:lstStyle/>
          <a:p>
            <a:pPr eaLnBrk="1" hangingPunct="1">
              <a:lnSpc>
                <a:spcPct val="80000"/>
              </a:lnSpc>
              <a:spcBef>
                <a:spcPct val="50000"/>
              </a:spcBef>
              <a:buClr>
                <a:schemeClr val="tx1"/>
              </a:buClr>
              <a:buFontTx/>
              <a:buChar char="•"/>
            </a:pPr>
            <a:r>
              <a:rPr lang="en-US" sz="2500" dirty="0" smtClean="0"/>
              <a:t>Benefits of using PR Builder:</a:t>
            </a:r>
          </a:p>
          <a:p>
            <a:pPr lvl="1" eaLnBrk="1" hangingPunct="1">
              <a:lnSpc>
                <a:spcPct val="130000"/>
              </a:lnSpc>
            </a:pPr>
            <a:r>
              <a:rPr lang="en-US" sz="1900" dirty="0" smtClean="0"/>
              <a:t>Automated paperless document transmission</a:t>
            </a:r>
          </a:p>
          <a:p>
            <a:pPr lvl="1" eaLnBrk="1" hangingPunct="1">
              <a:lnSpc>
                <a:spcPct val="130000"/>
              </a:lnSpc>
            </a:pPr>
            <a:r>
              <a:rPr lang="en-US" sz="1900" dirty="0" smtClean="0"/>
              <a:t>Tracking and managing of purchase requests electronically</a:t>
            </a:r>
          </a:p>
          <a:p>
            <a:pPr lvl="1" eaLnBrk="1" hangingPunct="1">
              <a:lnSpc>
                <a:spcPct val="130000"/>
              </a:lnSpc>
            </a:pPr>
            <a:r>
              <a:rPr lang="en-US" sz="1900" dirty="0" smtClean="0"/>
              <a:t>Standardized within USMC</a:t>
            </a:r>
          </a:p>
          <a:p>
            <a:pPr lvl="1" eaLnBrk="1" hangingPunct="1">
              <a:lnSpc>
                <a:spcPct val="130000"/>
              </a:lnSpc>
            </a:pPr>
            <a:r>
              <a:rPr lang="en-US" sz="1900" dirty="0" smtClean="0"/>
              <a:t>Management tool - visibility of procurement activity for business leaders both locally and at the enterprise level</a:t>
            </a:r>
          </a:p>
          <a:p>
            <a:pPr lvl="1" eaLnBrk="1" hangingPunct="1">
              <a:lnSpc>
                <a:spcPct val="130000"/>
              </a:lnSpc>
            </a:pPr>
            <a:r>
              <a:rPr lang="en-US" sz="1900" dirty="0" smtClean="0"/>
              <a:t>Flexibility to accommodate different process flows across various USMC activities (regardless of LAN, geographic location)</a:t>
            </a:r>
          </a:p>
          <a:p>
            <a:pPr lvl="1" eaLnBrk="1" hangingPunct="1">
              <a:lnSpc>
                <a:spcPct val="130000"/>
              </a:lnSpc>
            </a:pPr>
            <a:r>
              <a:rPr lang="en-US" sz="1900" dirty="0" smtClean="0"/>
              <a:t>24 hours level 1 help desk support</a:t>
            </a:r>
          </a:p>
          <a:p>
            <a:pPr lvl="1" eaLnBrk="1" hangingPunct="1">
              <a:lnSpc>
                <a:spcPct val="130000"/>
              </a:lnSpc>
            </a:pPr>
            <a:r>
              <a:rPr lang="en-US" sz="1900" dirty="0" smtClean="0"/>
              <a:t> Fully web based, no need to install and / or maintain equipment or software locally</a:t>
            </a:r>
          </a:p>
          <a:p>
            <a:pPr lvl="1" eaLnBrk="1" hangingPunct="1">
              <a:lnSpc>
                <a:spcPct val="130000"/>
              </a:lnSpc>
            </a:pPr>
            <a:r>
              <a:rPr lang="en-US" sz="1900" dirty="0" smtClean="0"/>
              <a:t> Self-registration – users can initiate account by registering online – requires PKI certificate or CAC</a:t>
            </a:r>
          </a:p>
        </p:txBody>
      </p:sp>
      <p:sp>
        <p:nvSpPr>
          <p:cNvPr id="478209" name="Date Placeholder 3"/>
          <p:cNvSpPr>
            <a:spLocks noGrp="1"/>
          </p:cNvSpPr>
          <p:nvPr>
            <p:ph type="dt" sz="half" idx="10"/>
          </p:nvPr>
        </p:nvSpPr>
        <p:spPr>
          <a:noFill/>
        </p:spPr>
        <p:txBody>
          <a:bodyPr/>
          <a:lstStyle/>
          <a:p>
            <a:fld id="{282B327F-0D68-4740-BB75-BDBDF11D50E4}" type="datetime1">
              <a:rPr lang="en-US" smtClean="0"/>
              <a:pPr/>
              <a:t>4/3/2014</a:t>
            </a:fld>
            <a:endParaRPr lang="en-US" smtClean="0"/>
          </a:p>
        </p:txBody>
      </p:sp>
      <p:sp>
        <p:nvSpPr>
          <p:cNvPr id="478210" name="Footer Placeholder 4"/>
          <p:cNvSpPr>
            <a:spLocks noGrp="1"/>
          </p:cNvSpPr>
          <p:nvPr>
            <p:ph type="ftr" sz="quarter" idx="11"/>
          </p:nvPr>
        </p:nvSpPr>
        <p:spPr>
          <a:noFill/>
        </p:spPr>
        <p:txBody>
          <a:bodyPr/>
          <a:lstStyle/>
          <a:p>
            <a:r>
              <a:rPr lang="en-US" dirty="0" smtClean="0"/>
              <a:t>PRBuilder Overview</a:t>
            </a:r>
          </a:p>
        </p:txBody>
      </p:sp>
      <p:sp>
        <p:nvSpPr>
          <p:cNvPr id="478211" name="Slide Number Placeholder 5"/>
          <p:cNvSpPr>
            <a:spLocks noGrp="1"/>
          </p:cNvSpPr>
          <p:nvPr>
            <p:ph type="sldNum" sz="quarter" idx="12"/>
          </p:nvPr>
        </p:nvSpPr>
        <p:spPr>
          <a:noFill/>
        </p:spPr>
        <p:txBody>
          <a:bodyPr/>
          <a:lstStyle/>
          <a:p>
            <a:fld id="{B81AFC40-3C23-4F2D-86D3-8C65FEFB9291}" type="slidenum">
              <a:rPr lang="en-US" smtClean="0"/>
              <a:pPr/>
              <a:t>7</a:t>
            </a:fld>
            <a:endParaRPr lang="en-US"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8" name="Rectangle 28"/>
          <p:cNvSpPr>
            <a:spLocks noGrp="1" noChangeArrowheads="1"/>
          </p:cNvSpPr>
          <p:nvPr>
            <p:ph type="title"/>
          </p:nvPr>
        </p:nvSpPr>
        <p:spPr>
          <a:xfrm>
            <a:off x="331927" y="251460"/>
            <a:ext cx="9555480" cy="953414"/>
          </a:xfrm>
        </p:spPr>
        <p:txBody>
          <a:bodyPr/>
          <a:lstStyle/>
          <a:p>
            <a:pPr eaLnBrk="1" hangingPunct="1">
              <a:defRPr/>
            </a:pPr>
            <a:r>
              <a:rPr lang="en-US" sz="3300" dirty="0"/>
              <a:t>User Roles</a:t>
            </a:r>
          </a:p>
        </p:txBody>
      </p:sp>
      <p:graphicFrame>
        <p:nvGraphicFramePr>
          <p:cNvPr id="481282" name="Group 2"/>
          <p:cNvGraphicFramePr>
            <a:graphicFrameLocks noGrp="1"/>
          </p:cNvGraphicFramePr>
          <p:nvPr>
            <p:ph sz="half" idx="1"/>
          </p:nvPr>
        </p:nvGraphicFramePr>
        <p:xfrm>
          <a:off x="458790" y="1509715"/>
          <a:ext cx="9136062" cy="5561015"/>
        </p:xfrm>
        <a:graphic>
          <a:graphicData uri="http://schemas.openxmlformats.org/drawingml/2006/table">
            <a:tbl>
              <a:tblPr/>
              <a:tblGrid>
                <a:gridCol w="1597025"/>
                <a:gridCol w="7539037"/>
              </a:tblGrid>
              <a:tr h="673100">
                <a:tc>
                  <a:txBody>
                    <a:bodyPr/>
                    <a:lstStyle/>
                    <a:p>
                      <a:pPr marL="0" marR="0" lvl="0" indent="0" algn="l" defTabSz="914400" rtl="0" eaLnBrk="1" fontAlgn="base" latinLnBrk="0" hangingPunct="1">
                        <a:lnSpc>
                          <a:spcPct val="100000"/>
                        </a:lnSpc>
                        <a:spcBef>
                          <a:spcPct val="15000"/>
                        </a:spcBef>
                        <a:spcAft>
                          <a:spcPct val="15000"/>
                        </a:spcAft>
                        <a:buClr>
                          <a:srgbClr val="800000"/>
                        </a:buClr>
                        <a:buSzTx/>
                        <a:buFontTx/>
                        <a:buNone/>
                        <a:tabLst/>
                      </a:pPr>
                      <a:r>
                        <a:rPr kumimoji="0" lang="en-US" sz="1200" b="1" i="0" u="none" strike="noStrike" cap="none" normalizeH="0" baseline="0" dirty="0" smtClean="0">
                          <a:ln>
                            <a:noFill/>
                          </a:ln>
                          <a:solidFill>
                            <a:schemeClr val="accent2"/>
                          </a:solidFill>
                          <a:effectLst/>
                          <a:latin typeface="Times New Roman" pitchFamily="18" charset="0"/>
                        </a:rPr>
                        <a:t>Requirements User</a:t>
                      </a:r>
                    </a:p>
                  </a:txBody>
                  <a:tcPr marL="101882" marR="101882" marT="50941" marB="5094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225425" marR="0" lvl="0" indent="-225425" algn="l" defTabSz="914400" rtl="0" eaLnBrk="1" fontAlgn="base" latinLnBrk="0" hangingPunct="1">
                        <a:lnSpc>
                          <a:spcPct val="100000"/>
                        </a:lnSpc>
                        <a:spcBef>
                          <a:spcPct val="15000"/>
                        </a:spcBef>
                        <a:spcAft>
                          <a:spcPct val="15000"/>
                        </a:spcAft>
                        <a:buClr>
                          <a:srgbClr val="800000"/>
                        </a:buClr>
                        <a:buSzTx/>
                        <a:buFontTx/>
                        <a:buBlip>
                          <a:blip r:embed="rId3"/>
                        </a:buBlip>
                        <a:tabLst/>
                      </a:pPr>
                      <a:r>
                        <a:rPr kumimoji="0" lang="en-US" sz="1200" b="0" i="0" u="none" strike="noStrike" cap="none" normalizeH="0" baseline="0" dirty="0" smtClean="0">
                          <a:ln>
                            <a:noFill/>
                          </a:ln>
                          <a:solidFill>
                            <a:schemeClr val="accent2"/>
                          </a:solidFill>
                          <a:effectLst/>
                          <a:latin typeface="Times New Roman" pitchFamily="18" charset="0"/>
                        </a:rPr>
                        <a:t>Creates and routes purchase requests/funding documents for approval</a:t>
                      </a:r>
                    </a:p>
                    <a:p>
                      <a:pPr marL="225425" marR="0" lvl="0" indent="-225425" algn="l" defTabSz="914400" rtl="0" eaLnBrk="1" fontAlgn="base" latinLnBrk="0" hangingPunct="1">
                        <a:lnSpc>
                          <a:spcPct val="100000"/>
                        </a:lnSpc>
                        <a:spcBef>
                          <a:spcPct val="15000"/>
                        </a:spcBef>
                        <a:spcAft>
                          <a:spcPct val="15000"/>
                        </a:spcAft>
                        <a:buClr>
                          <a:srgbClr val="800000"/>
                        </a:buClr>
                        <a:buSzTx/>
                        <a:buFontTx/>
                        <a:buBlip>
                          <a:blip r:embed="rId3"/>
                        </a:buBlip>
                        <a:tabLst/>
                      </a:pPr>
                      <a:r>
                        <a:rPr kumimoji="0" lang="en-US" sz="1200" b="0" i="0" u="none" strike="noStrike" cap="none" normalizeH="0" baseline="0" dirty="0" smtClean="0">
                          <a:ln>
                            <a:noFill/>
                          </a:ln>
                          <a:solidFill>
                            <a:schemeClr val="accent2"/>
                          </a:solidFill>
                          <a:effectLst/>
                          <a:latin typeface="Times New Roman" pitchFamily="18" charset="0"/>
                        </a:rPr>
                        <a:t>Enters data on purchase requests, cannot add funding data unless they have a Fiscal User role</a:t>
                      </a:r>
                    </a:p>
                  </a:txBody>
                  <a:tcPr marL="101882" marR="101882" marT="50941" marB="5094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46138">
                <a:tc>
                  <a:txBody>
                    <a:bodyPr/>
                    <a:lstStyle/>
                    <a:p>
                      <a:pPr marL="0" marR="0" lvl="0" indent="0" algn="l" defTabSz="914400" rtl="0" eaLnBrk="1" fontAlgn="base" latinLnBrk="0" hangingPunct="1">
                        <a:lnSpc>
                          <a:spcPct val="100000"/>
                        </a:lnSpc>
                        <a:spcBef>
                          <a:spcPct val="15000"/>
                        </a:spcBef>
                        <a:spcAft>
                          <a:spcPct val="15000"/>
                        </a:spcAft>
                        <a:buClr>
                          <a:srgbClr val="800000"/>
                        </a:buClr>
                        <a:buSzTx/>
                        <a:buFontTx/>
                        <a:buNone/>
                        <a:tabLst/>
                      </a:pPr>
                      <a:r>
                        <a:rPr kumimoji="0" lang="en-US" sz="1200" b="1" i="0" u="none" strike="noStrike" cap="none" normalizeH="0" baseline="0" smtClean="0">
                          <a:ln>
                            <a:noFill/>
                          </a:ln>
                          <a:solidFill>
                            <a:schemeClr val="accent2"/>
                          </a:solidFill>
                          <a:effectLst/>
                          <a:latin typeface="Times New Roman" pitchFamily="18" charset="0"/>
                        </a:rPr>
                        <a:t>Approver</a:t>
                      </a:r>
                    </a:p>
                  </a:txBody>
                  <a:tcPr marL="101882" marR="101882" marT="50941" marB="5094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225425" marR="0" lvl="0" indent="-225425" algn="l" defTabSz="914400" rtl="0" eaLnBrk="1" fontAlgn="base" latinLnBrk="0" hangingPunct="1">
                        <a:lnSpc>
                          <a:spcPct val="100000"/>
                        </a:lnSpc>
                        <a:spcBef>
                          <a:spcPct val="15000"/>
                        </a:spcBef>
                        <a:spcAft>
                          <a:spcPct val="15000"/>
                        </a:spcAft>
                        <a:buClr>
                          <a:srgbClr val="800000"/>
                        </a:buClr>
                        <a:buSzTx/>
                        <a:buFontTx/>
                        <a:buBlip>
                          <a:blip r:embed="rId3"/>
                        </a:buBlip>
                        <a:tabLst/>
                      </a:pPr>
                      <a:r>
                        <a:rPr kumimoji="0" lang="en-US" sz="1200" b="0" i="0" u="none" strike="noStrike" cap="none" normalizeH="0" baseline="0" dirty="0" smtClean="0">
                          <a:ln>
                            <a:noFill/>
                          </a:ln>
                          <a:solidFill>
                            <a:schemeClr val="accent2"/>
                          </a:solidFill>
                          <a:effectLst/>
                          <a:latin typeface="Times New Roman" pitchFamily="18" charset="0"/>
                        </a:rPr>
                        <a:t>Can be another stakeholder to enter other requirements (Specifications, SOW, etc.)</a:t>
                      </a:r>
                    </a:p>
                    <a:p>
                      <a:pPr marL="225425" marR="0" lvl="0" indent="-225425" algn="l" defTabSz="914400" rtl="0" eaLnBrk="1" fontAlgn="base" latinLnBrk="0" hangingPunct="1">
                        <a:lnSpc>
                          <a:spcPct val="100000"/>
                        </a:lnSpc>
                        <a:spcBef>
                          <a:spcPct val="15000"/>
                        </a:spcBef>
                        <a:spcAft>
                          <a:spcPct val="15000"/>
                        </a:spcAft>
                        <a:buClr>
                          <a:srgbClr val="800000"/>
                        </a:buClr>
                        <a:buSzTx/>
                        <a:buFontTx/>
                        <a:buBlip>
                          <a:blip r:embed="rId3"/>
                        </a:buBlip>
                        <a:tabLst/>
                      </a:pPr>
                      <a:r>
                        <a:rPr kumimoji="0" lang="en-US" sz="1200" b="0" i="0" u="none" strike="noStrike" cap="none" normalizeH="0" baseline="0" dirty="0" smtClean="0">
                          <a:ln>
                            <a:noFill/>
                          </a:ln>
                          <a:solidFill>
                            <a:schemeClr val="accent2"/>
                          </a:solidFill>
                          <a:effectLst/>
                          <a:latin typeface="Times New Roman" pitchFamily="18" charset="0"/>
                        </a:rPr>
                        <a:t>Can be someone that is required to review the document before moving on to the approval thread</a:t>
                      </a:r>
                    </a:p>
                  </a:txBody>
                  <a:tcPr marL="101882" marR="101882" marT="50941" marB="5094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23913">
                <a:tc>
                  <a:txBody>
                    <a:bodyPr/>
                    <a:lstStyle/>
                    <a:p>
                      <a:pPr marL="0" marR="0" lvl="0" indent="0" algn="l" defTabSz="914400" rtl="0" eaLnBrk="1" fontAlgn="base" latinLnBrk="0" hangingPunct="1">
                        <a:lnSpc>
                          <a:spcPct val="100000"/>
                        </a:lnSpc>
                        <a:spcBef>
                          <a:spcPct val="15000"/>
                        </a:spcBef>
                        <a:spcAft>
                          <a:spcPct val="15000"/>
                        </a:spcAft>
                        <a:buClr>
                          <a:srgbClr val="800000"/>
                        </a:buClr>
                        <a:buSzTx/>
                        <a:buFontTx/>
                        <a:buNone/>
                        <a:tabLst/>
                      </a:pPr>
                      <a:r>
                        <a:rPr kumimoji="0" lang="en-US" sz="1200" b="1" i="0" u="none" strike="noStrike" cap="none" normalizeH="0" baseline="0" smtClean="0">
                          <a:ln>
                            <a:noFill/>
                          </a:ln>
                          <a:solidFill>
                            <a:schemeClr val="accent2"/>
                          </a:solidFill>
                          <a:effectLst/>
                          <a:latin typeface="Times New Roman" pitchFamily="18" charset="0"/>
                        </a:rPr>
                        <a:t>Fiscal User</a:t>
                      </a:r>
                    </a:p>
                  </a:txBody>
                  <a:tcPr marL="101882" marR="101882" marT="50941" marB="5094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284163" marR="0" lvl="0" indent="-284163" algn="l" defTabSz="914400" rtl="0" eaLnBrk="1" fontAlgn="base" latinLnBrk="0" hangingPunct="1">
                        <a:lnSpc>
                          <a:spcPct val="100000"/>
                        </a:lnSpc>
                        <a:spcBef>
                          <a:spcPct val="15000"/>
                        </a:spcBef>
                        <a:spcAft>
                          <a:spcPct val="15000"/>
                        </a:spcAft>
                        <a:buClr>
                          <a:srgbClr val="800000"/>
                        </a:buClr>
                        <a:buSzTx/>
                        <a:buFontTx/>
                        <a:buBlip>
                          <a:blip r:embed="rId3"/>
                        </a:buBlip>
                        <a:tabLst/>
                      </a:pPr>
                      <a:r>
                        <a:rPr kumimoji="0" lang="en-US" sz="1200" b="0" i="0" u="none" strike="noStrike" cap="none" normalizeH="0" baseline="0" dirty="0" smtClean="0">
                          <a:ln>
                            <a:noFill/>
                          </a:ln>
                          <a:solidFill>
                            <a:schemeClr val="accent2"/>
                          </a:solidFill>
                          <a:effectLst/>
                          <a:latin typeface="Times New Roman" pitchFamily="18" charset="0"/>
                        </a:rPr>
                        <a:t>Add funding data to purchase requests/funding documents</a:t>
                      </a:r>
                    </a:p>
                    <a:p>
                      <a:pPr marL="284163" marR="0" lvl="0" indent="-284163" algn="l" defTabSz="914400" rtl="0" eaLnBrk="1" fontAlgn="base" latinLnBrk="0" hangingPunct="1">
                        <a:lnSpc>
                          <a:spcPct val="100000"/>
                        </a:lnSpc>
                        <a:spcBef>
                          <a:spcPct val="15000"/>
                        </a:spcBef>
                        <a:spcAft>
                          <a:spcPct val="15000"/>
                        </a:spcAft>
                        <a:buClr>
                          <a:srgbClr val="800000"/>
                        </a:buClr>
                        <a:buSzTx/>
                        <a:buFontTx/>
                        <a:buBlip>
                          <a:blip r:embed="rId3"/>
                        </a:buBlip>
                        <a:tabLst/>
                      </a:pPr>
                      <a:r>
                        <a:rPr kumimoji="0" lang="en-US" sz="1200" b="0" i="0" u="none" strike="noStrike" cap="none" normalizeH="0" baseline="0" dirty="0" smtClean="0">
                          <a:ln>
                            <a:noFill/>
                          </a:ln>
                          <a:solidFill>
                            <a:schemeClr val="accent2"/>
                          </a:solidFill>
                          <a:effectLst/>
                          <a:latin typeface="Times New Roman" pitchFamily="18" charset="0"/>
                        </a:rPr>
                        <a:t>Create and manage their own funding data (FIPs, LOAs)</a:t>
                      </a:r>
                    </a:p>
                    <a:p>
                      <a:pPr marL="284163" marR="0" lvl="0" indent="-284163" algn="l" defTabSz="914400" rtl="0" eaLnBrk="1" fontAlgn="base" latinLnBrk="0" hangingPunct="1">
                        <a:lnSpc>
                          <a:spcPct val="100000"/>
                        </a:lnSpc>
                        <a:spcBef>
                          <a:spcPct val="15000"/>
                        </a:spcBef>
                        <a:spcAft>
                          <a:spcPct val="15000"/>
                        </a:spcAft>
                        <a:buClr>
                          <a:srgbClr val="800000"/>
                        </a:buClr>
                        <a:buSzTx/>
                        <a:buFontTx/>
                        <a:buBlip>
                          <a:blip r:embed="rId3"/>
                        </a:buBlip>
                        <a:tabLst/>
                      </a:pPr>
                      <a:r>
                        <a:rPr kumimoji="0" lang="en-US" sz="1200" b="0" i="0" u="none" strike="noStrike" cap="none" normalizeH="0" baseline="0" dirty="0" smtClean="0">
                          <a:ln>
                            <a:noFill/>
                          </a:ln>
                          <a:solidFill>
                            <a:schemeClr val="accent2"/>
                          </a:solidFill>
                          <a:effectLst/>
                          <a:latin typeface="Times New Roman" pitchFamily="18" charset="0"/>
                        </a:rPr>
                        <a:t>Required user in a SABRS compatible workflow</a:t>
                      </a:r>
                    </a:p>
                  </a:txBody>
                  <a:tcPr marL="101882" marR="101882" marT="50941" marB="5094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81088">
                <a:tc>
                  <a:txBody>
                    <a:bodyPr/>
                    <a:lstStyle/>
                    <a:p>
                      <a:pPr marL="0" marR="0" lvl="0" indent="0" algn="l" defTabSz="914400" rtl="0" eaLnBrk="1" fontAlgn="base" latinLnBrk="0" hangingPunct="1">
                        <a:lnSpc>
                          <a:spcPct val="100000"/>
                        </a:lnSpc>
                        <a:spcBef>
                          <a:spcPct val="15000"/>
                        </a:spcBef>
                        <a:spcAft>
                          <a:spcPct val="15000"/>
                        </a:spcAft>
                        <a:buClr>
                          <a:srgbClr val="800000"/>
                        </a:buClr>
                        <a:buSzTx/>
                        <a:buFontTx/>
                        <a:buNone/>
                        <a:tabLst/>
                      </a:pPr>
                      <a:r>
                        <a:rPr kumimoji="0" lang="en-US" sz="1200" b="1" i="0" u="none" strike="noStrike" cap="none" normalizeH="0" baseline="0" smtClean="0">
                          <a:ln>
                            <a:noFill/>
                          </a:ln>
                          <a:solidFill>
                            <a:schemeClr val="accent2"/>
                          </a:solidFill>
                          <a:effectLst/>
                          <a:latin typeface="Times New Roman" pitchFamily="18" charset="0"/>
                        </a:rPr>
                        <a:t>Financial Approver</a:t>
                      </a:r>
                    </a:p>
                  </a:txBody>
                  <a:tcPr marL="101882" marR="101882" marT="50941" marB="5094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225425" marR="0" lvl="0" indent="-225425" algn="l" defTabSz="914400" rtl="0" eaLnBrk="1" fontAlgn="base" latinLnBrk="0" hangingPunct="1">
                        <a:lnSpc>
                          <a:spcPct val="100000"/>
                        </a:lnSpc>
                        <a:spcBef>
                          <a:spcPct val="15000"/>
                        </a:spcBef>
                        <a:spcAft>
                          <a:spcPct val="15000"/>
                        </a:spcAft>
                        <a:buClr>
                          <a:srgbClr val="800000"/>
                        </a:buClr>
                        <a:buSzTx/>
                        <a:buFontTx/>
                        <a:buBlip>
                          <a:blip r:embed="rId3"/>
                        </a:buBlip>
                        <a:tabLst/>
                      </a:pPr>
                      <a:r>
                        <a:rPr kumimoji="0" lang="en-US" sz="1200" b="0" i="0" u="none" strike="noStrike" cap="none" normalizeH="0" baseline="0" dirty="0" smtClean="0">
                          <a:ln>
                            <a:noFill/>
                          </a:ln>
                          <a:solidFill>
                            <a:schemeClr val="accent2"/>
                          </a:solidFill>
                          <a:effectLst/>
                          <a:latin typeface="Times New Roman" pitchFamily="18" charset="0"/>
                        </a:rPr>
                        <a:t>Ensures that FIP assigned to purchase request is valid</a:t>
                      </a:r>
                    </a:p>
                    <a:p>
                      <a:pPr marL="225425" marR="0" lvl="0" indent="-225425" algn="l" defTabSz="914400" rtl="0" eaLnBrk="1" fontAlgn="base" latinLnBrk="0" hangingPunct="1">
                        <a:lnSpc>
                          <a:spcPct val="100000"/>
                        </a:lnSpc>
                        <a:spcBef>
                          <a:spcPct val="15000"/>
                        </a:spcBef>
                        <a:spcAft>
                          <a:spcPct val="15000"/>
                        </a:spcAft>
                        <a:buClr>
                          <a:srgbClr val="800000"/>
                        </a:buClr>
                        <a:buSzTx/>
                        <a:buFontTx/>
                        <a:buBlip>
                          <a:blip r:embed="rId3"/>
                        </a:buBlip>
                        <a:tabLst/>
                      </a:pPr>
                      <a:r>
                        <a:rPr kumimoji="0" lang="en-US" sz="1200" b="0" i="0" u="none" strike="noStrike" cap="none" normalizeH="0" baseline="0" dirty="0" smtClean="0">
                          <a:ln>
                            <a:noFill/>
                          </a:ln>
                          <a:solidFill>
                            <a:schemeClr val="accent2"/>
                          </a:solidFill>
                          <a:effectLst/>
                          <a:latin typeface="Times New Roman" pitchFamily="18" charset="0"/>
                        </a:rPr>
                        <a:t>Add funding data to purchase requests if necessary</a:t>
                      </a:r>
                    </a:p>
                    <a:p>
                      <a:pPr marL="225425" marR="0" lvl="0" indent="-225425" algn="l" defTabSz="914400" rtl="0" eaLnBrk="1" fontAlgn="base" latinLnBrk="0" hangingPunct="1">
                        <a:lnSpc>
                          <a:spcPct val="100000"/>
                        </a:lnSpc>
                        <a:spcBef>
                          <a:spcPct val="15000"/>
                        </a:spcBef>
                        <a:spcAft>
                          <a:spcPct val="15000"/>
                        </a:spcAft>
                        <a:buClr>
                          <a:srgbClr val="800000"/>
                        </a:buClr>
                        <a:buSzTx/>
                        <a:buFontTx/>
                        <a:buBlip>
                          <a:blip r:embed="rId3"/>
                        </a:buBlip>
                        <a:tabLst/>
                      </a:pPr>
                      <a:r>
                        <a:rPr kumimoji="0" lang="en-US" sz="1200" b="0" i="0" u="none" strike="noStrike" cap="none" normalizeH="0" baseline="0" dirty="0" smtClean="0">
                          <a:ln>
                            <a:noFill/>
                          </a:ln>
                          <a:solidFill>
                            <a:schemeClr val="accent2"/>
                          </a:solidFill>
                          <a:effectLst/>
                          <a:latin typeface="Times New Roman" pitchFamily="18" charset="0"/>
                        </a:rPr>
                        <a:t>Required user in a SABRS compatible workflow</a:t>
                      </a:r>
                    </a:p>
                    <a:p>
                      <a:pPr marL="225425" marR="0" lvl="0" indent="-225425" algn="l" defTabSz="914400" rtl="0" eaLnBrk="1" fontAlgn="base" latinLnBrk="0" hangingPunct="1">
                        <a:lnSpc>
                          <a:spcPct val="100000"/>
                        </a:lnSpc>
                        <a:spcBef>
                          <a:spcPct val="15000"/>
                        </a:spcBef>
                        <a:spcAft>
                          <a:spcPct val="15000"/>
                        </a:spcAft>
                        <a:buClr>
                          <a:srgbClr val="800000"/>
                        </a:buClr>
                        <a:buSzTx/>
                        <a:buFontTx/>
                        <a:buBlip>
                          <a:blip r:embed="rId3"/>
                        </a:buBlip>
                        <a:tabLst/>
                      </a:pPr>
                      <a:r>
                        <a:rPr kumimoji="0" lang="en-US" sz="1200" b="0" i="0" u="none" strike="noStrike" cap="none" normalizeH="0" baseline="0" dirty="0" smtClean="0">
                          <a:ln>
                            <a:noFill/>
                          </a:ln>
                          <a:solidFill>
                            <a:schemeClr val="accent2"/>
                          </a:solidFill>
                          <a:effectLst/>
                          <a:latin typeface="Times New Roman" pitchFamily="18" charset="0"/>
                        </a:rPr>
                        <a:t>Approval on document triggers the interface between PR Builder and SABRS</a:t>
                      </a:r>
                    </a:p>
                  </a:txBody>
                  <a:tcPr marL="101882" marR="101882" marT="50941" marB="5094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81088">
                <a:tc>
                  <a:txBody>
                    <a:bodyPr/>
                    <a:lstStyle/>
                    <a:p>
                      <a:pPr marL="0" marR="0" lvl="0" indent="0" algn="l" defTabSz="914400" rtl="0" eaLnBrk="1" fontAlgn="base" latinLnBrk="0" hangingPunct="1">
                        <a:lnSpc>
                          <a:spcPct val="100000"/>
                        </a:lnSpc>
                        <a:spcBef>
                          <a:spcPct val="15000"/>
                        </a:spcBef>
                        <a:spcAft>
                          <a:spcPct val="15000"/>
                        </a:spcAft>
                        <a:buClr>
                          <a:srgbClr val="800000"/>
                        </a:buClr>
                        <a:buSzTx/>
                        <a:buFontTx/>
                        <a:buNone/>
                        <a:tabLst/>
                      </a:pPr>
                      <a:r>
                        <a:rPr kumimoji="0" lang="en-US" sz="1200" b="1" i="0" u="none" strike="noStrike" cap="none" normalizeH="0" baseline="0" smtClean="0">
                          <a:ln>
                            <a:noFill/>
                          </a:ln>
                          <a:solidFill>
                            <a:schemeClr val="accent2"/>
                          </a:solidFill>
                          <a:effectLst/>
                          <a:latin typeface="Times New Roman" pitchFamily="18" charset="0"/>
                        </a:rPr>
                        <a:t>Fund Holder Approving Official (FHAO) - NEW</a:t>
                      </a:r>
                    </a:p>
                  </a:txBody>
                  <a:tcPr marL="101882" marR="101882" marT="50941" marB="5094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225425" marR="0" lvl="0" indent="-225425" algn="l" defTabSz="914400" rtl="0" eaLnBrk="1" fontAlgn="base" latinLnBrk="0" hangingPunct="1">
                        <a:lnSpc>
                          <a:spcPct val="100000"/>
                        </a:lnSpc>
                        <a:spcBef>
                          <a:spcPct val="15000"/>
                        </a:spcBef>
                        <a:spcAft>
                          <a:spcPct val="15000"/>
                        </a:spcAft>
                        <a:buClr>
                          <a:srgbClr val="800000"/>
                        </a:buClr>
                        <a:buSzTx/>
                        <a:buFontTx/>
                        <a:buBlip>
                          <a:blip r:embed="rId3"/>
                        </a:buBlip>
                        <a:tabLst/>
                      </a:pPr>
                      <a:r>
                        <a:rPr kumimoji="0" lang="en-US" sz="1200" b="0" i="0" u="none" strike="noStrike" cap="none" normalizeH="0" baseline="0" dirty="0" smtClean="0">
                          <a:ln>
                            <a:noFill/>
                          </a:ln>
                          <a:solidFill>
                            <a:schemeClr val="accent2"/>
                          </a:solidFill>
                          <a:effectLst/>
                          <a:latin typeface="Times New Roman" pitchFamily="18" charset="0"/>
                        </a:rPr>
                        <a:t>Ensures that FIP assigned to funding document is valid</a:t>
                      </a:r>
                    </a:p>
                    <a:p>
                      <a:pPr marL="225425" marR="0" lvl="0" indent="-225425" algn="l" defTabSz="914400" rtl="0" eaLnBrk="1" fontAlgn="base" latinLnBrk="0" hangingPunct="1">
                        <a:lnSpc>
                          <a:spcPct val="100000"/>
                        </a:lnSpc>
                        <a:spcBef>
                          <a:spcPct val="15000"/>
                        </a:spcBef>
                        <a:spcAft>
                          <a:spcPct val="15000"/>
                        </a:spcAft>
                        <a:buClr>
                          <a:srgbClr val="800000"/>
                        </a:buClr>
                        <a:buSzTx/>
                        <a:buFontTx/>
                        <a:buBlip>
                          <a:blip r:embed="rId3"/>
                        </a:buBlip>
                        <a:tabLst/>
                      </a:pPr>
                      <a:r>
                        <a:rPr kumimoji="0" lang="en-US" sz="1200" b="0" i="0" u="none" strike="noStrike" cap="none" normalizeH="0" baseline="0" dirty="0" smtClean="0">
                          <a:ln>
                            <a:noFill/>
                          </a:ln>
                          <a:solidFill>
                            <a:schemeClr val="accent2"/>
                          </a:solidFill>
                          <a:effectLst/>
                          <a:latin typeface="Times New Roman" pitchFamily="18" charset="0"/>
                        </a:rPr>
                        <a:t>Add funding data to funding documents if necessary</a:t>
                      </a:r>
                    </a:p>
                    <a:p>
                      <a:pPr marL="225425" marR="0" lvl="0" indent="-225425" algn="l" defTabSz="914400" rtl="0" eaLnBrk="1" fontAlgn="base" latinLnBrk="0" hangingPunct="1">
                        <a:lnSpc>
                          <a:spcPct val="100000"/>
                        </a:lnSpc>
                        <a:spcBef>
                          <a:spcPct val="15000"/>
                        </a:spcBef>
                        <a:spcAft>
                          <a:spcPct val="15000"/>
                        </a:spcAft>
                        <a:buClr>
                          <a:srgbClr val="800000"/>
                        </a:buClr>
                        <a:buSzTx/>
                        <a:buFontTx/>
                        <a:buBlip>
                          <a:blip r:embed="rId3"/>
                        </a:buBlip>
                        <a:tabLst/>
                      </a:pPr>
                      <a:r>
                        <a:rPr kumimoji="0" lang="en-US" sz="1200" b="0" i="0" u="none" strike="noStrike" cap="none" normalizeH="0" baseline="0" dirty="0" smtClean="0">
                          <a:ln>
                            <a:noFill/>
                          </a:ln>
                          <a:solidFill>
                            <a:schemeClr val="accent2"/>
                          </a:solidFill>
                          <a:effectLst/>
                          <a:latin typeface="Times New Roman" pitchFamily="18" charset="0"/>
                        </a:rPr>
                        <a:t>Required user in a SABRS compatible workflow</a:t>
                      </a:r>
                    </a:p>
                    <a:p>
                      <a:pPr marL="225425" marR="0" lvl="0" indent="-225425" algn="l" defTabSz="914400" rtl="0" eaLnBrk="1" fontAlgn="base" latinLnBrk="0" hangingPunct="1">
                        <a:lnSpc>
                          <a:spcPct val="100000"/>
                        </a:lnSpc>
                        <a:spcBef>
                          <a:spcPct val="15000"/>
                        </a:spcBef>
                        <a:spcAft>
                          <a:spcPct val="15000"/>
                        </a:spcAft>
                        <a:buClr>
                          <a:srgbClr val="800000"/>
                        </a:buClr>
                        <a:buSzTx/>
                        <a:buFontTx/>
                        <a:buBlip>
                          <a:blip r:embed="rId3"/>
                        </a:buBlip>
                        <a:tabLst/>
                      </a:pPr>
                      <a:r>
                        <a:rPr kumimoji="0" lang="en-US" sz="1200" b="0" i="0" u="none" strike="noStrike" cap="none" normalizeH="0" baseline="0" dirty="0" smtClean="0">
                          <a:ln>
                            <a:noFill/>
                          </a:ln>
                          <a:solidFill>
                            <a:schemeClr val="accent2"/>
                          </a:solidFill>
                          <a:effectLst/>
                          <a:latin typeface="Times New Roman" pitchFamily="18" charset="0"/>
                        </a:rPr>
                        <a:t>Approval on funding documents triggers the interface between PR Builder and SABRS</a:t>
                      </a:r>
                    </a:p>
                  </a:txBody>
                  <a:tcPr marL="101882" marR="101882" marT="50941" marB="5094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8000">
                <a:tc>
                  <a:txBody>
                    <a:bodyPr/>
                    <a:lstStyle/>
                    <a:p>
                      <a:pPr marL="0" marR="0" lvl="0" indent="0" algn="l" defTabSz="914400" rtl="0" eaLnBrk="1" fontAlgn="base" latinLnBrk="0" hangingPunct="1">
                        <a:lnSpc>
                          <a:spcPct val="100000"/>
                        </a:lnSpc>
                        <a:spcBef>
                          <a:spcPct val="15000"/>
                        </a:spcBef>
                        <a:spcAft>
                          <a:spcPct val="15000"/>
                        </a:spcAft>
                        <a:buClr>
                          <a:srgbClr val="800000"/>
                        </a:buClr>
                        <a:buSzTx/>
                        <a:buFontTx/>
                        <a:buNone/>
                        <a:tabLst/>
                      </a:pPr>
                      <a:r>
                        <a:rPr kumimoji="0" lang="en-US" sz="1200" b="1" i="0" u="none" strike="noStrike" cap="none" normalizeH="0" baseline="0" smtClean="0">
                          <a:ln>
                            <a:noFill/>
                          </a:ln>
                          <a:solidFill>
                            <a:schemeClr val="accent2"/>
                          </a:solidFill>
                          <a:effectLst/>
                          <a:latin typeface="Times New Roman" pitchFamily="18" charset="0"/>
                        </a:rPr>
                        <a:t>Workflow Manager</a:t>
                      </a:r>
                    </a:p>
                  </a:txBody>
                  <a:tcPr marL="101882" marR="101882" marT="50941" marB="5094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225425" marR="0" lvl="0" indent="-225425" algn="l" defTabSz="914400" rtl="0" eaLnBrk="1" fontAlgn="base" latinLnBrk="0" hangingPunct="1">
                        <a:lnSpc>
                          <a:spcPct val="100000"/>
                        </a:lnSpc>
                        <a:spcBef>
                          <a:spcPct val="20000"/>
                        </a:spcBef>
                        <a:spcAft>
                          <a:spcPct val="0"/>
                        </a:spcAft>
                        <a:buClr>
                          <a:srgbClr val="800000"/>
                        </a:buClr>
                        <a:buSzTx/>
                        <a:buFontTx/>
                        <a:buBlip>
                          <a:blip r:embed="rId3"/>
                        </a:buBlip>
                        <a:tabLst/>
                      </a:pPr>
                      <a:r>
                        <a:rPr kumimoji="0" lang="en-US" sz="1200" b="0" i="0" u="none" strike="noStrike" cap="none" normalizeH="0" baseline="0" dirty="0" smtClean="0">
                          <a:ln>
                            <a:noFill/>
                          </a:ln>
                          <a:solidFill>
                            <a:schemeClr val="accent2"/>
                          </a:solidFill>
                          <a:effectLst/>
                          <a:latin typeface="Times New Roman" pitchFamily="18" charset="0"/>
                        </a:rPr>
                        <a:t>Administers users, workflows, and DODAACs and business processes of their unit or organization within the PR Builder system</a:t>
                      </a:r>
                    </a:p>
                  </a:txBody>
                  <a:tcPr marL="101882" marR="101882" marT="50941" marB="5094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7688">
                <a:tc>
                  <a:txBody>
                    <a:bodyPr/>
                    <a:lstStyle/>
                    <a:p>
                      <a:pPr marL="0" marR="0" lvl="0" indent="0" algn="l" defTabSz="914400" rtl="0" eaLnBrk="1" fontAlgn="base" latinLnBrk="0" hangingPunct="1">
                        <a:lnSpc>
                          <a:spcPct val="100000"/>
                        </a:lnSpc>
                        <a:spcBef>
                          <a:spcPct val="15000"/>
                        </a:spcBef>
                        <a:spcAft>
                          <a:spcPct val="15000"/>
                        </a:spcAft>
                        <a:buClr>
                          <a:srgbClr val="800000"/>
                        </a:buClr>
                        <a:buSzTx/>
                        <a:buFontTx/>
                        <a:buNone/>
                        <a:tabLst/>
                      </a:pPr>
                      <a:r>
                        <a:rPr kumimoji="0" lang="en-US" sz="1200" b="1" i="0" u="none" strike="noStrike" cap="none" normalizeH="0" baseline="0" smtClean="0">
                          <a:ln>
                            <a:noFill/>
                          </a:ln>
                          <a:solidFill>
                            <a:schemeClr val="accent2"/>
                          </a:solidFill>
                          <a:effectLst/>
                          <a:latin typeface="Times New Roman" pitchFamily="18" charset="0"/>
                        </a:rPr>
                        <a:t>Contracting Manager</a:t>
                      </a:r>
                    </a:p>
                  </a:txBody>
                  <a:tcPr marL="101882" marR="101882" marT="50941" marB="5094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225425" marR="0" lvl="0" indent="-225425" algn="l" defTabSz="914400" rtl="0" eaLnBrk="1" fontAlgn="base" latinLnBrk="0" hangingPunct="1">
                        <a:lnSpc>
                          <a:spcPct val="100000"/>
                        </a:lnSpc>
                        <a:spcBef>
                          <a:spcPct val="20000"/>
                        </a:spcBef>
                        <a:spcAft>
                          <a:spcPct val="0"/>
                        </a:spcAft>
                        <a:buClr>
                          <a:srgbClr val="800000"/>
                        </a:buClr>
                        <a:buSzTx/>
                        <a:buFontTx/>
                        <a:buBlip>
                          <a:blip r:embed="rId3"/>
                        </a:buBlip>
                        <a:tabLst/>
                      </a:pPr>
                      <a:r>
                        <a:rPr kumimoji="0" lang="en-US" sz="1200" b="0" i="0" u="none" strike="noStrike" cap="none" normalizeH="0" baseline="0" dirty="0" smtClean="0">
                          <a:ln>
                            <a:noFill/>
                          </a:ln>
                          <a:solidFill>
                            <a:schemeClr val="accent2"/>
                          </a:solidFill>
                          <a:effectLst/>
                          <a:latin typeface="Times New Roman" pitchFamily="18" charset="0"/>
                        </a:rPr>
                        <a:t>Each Contracting Office’s final approver is assigned this role.  </a:t>
                      </a:r>
                    </a:p>
                    <a:p>
                      <a:pPr marL="225425" marR="0" lvl="0" indent="-225425" algn="l" defTabSz="914400" rtl="0" eaLnBrk="1" fontAlgn="base" latinLnBrk="0" hangingPunct="1">
                        <a:lnSpc>
                          <a:spcPct val="100000"/>
                        </a:lnSpc>
                        <a:spcBef>
                          <a:spcPct val="20000"/>
                        </a:spcBef>
                        <a:spcAft>
                          <a:spcPct val="0"/>
                        </a:spcAft>
                        <a:buClr>
                          <a:srgbClr val="800000"/>
                        </a:buClr>
                        <a:buSzTx/>
                        <a:buFontTx/>
                        <a:buBlip>
                          <a:blip r:embed="rId3"/>
                        </a:buBlip>
                        <a:tabLst/>
                      </a:pPr>
                      <a:r>
                        <a:rPr kumimoji="0" lang="en-US" sz="1200" b="0" i="0" u="none" strike="noStrike" cap="none" normalizeH="0" baseline="0" dirty="0" smtClean="0">
                          <a:ln>
                            <a:noFill/>
                          </a:ln>
                          <a:solidFill>
                            <a:schemeClr val="accent2"/>
                          </a:solidFill>
                          <a:effectLst/>
                          <a:latin typeface="Times New Roman" pitchFamily="18" charset="0"/>
                        </a:rPr>
                        <a:t>It enables them to send their purchase requests to the SPS/PD2 database</a:t>
                      </a:r>
                    </a:p>
                  </a:txBody>
                  <a:tcPr marL="101882" marR="101882" marT="50941" marB="5094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80257" name="Date Placeholder 4"/>
          <p:cNvSpPr>
            <a:spLocks noGrp="1"/>
          </p:cNvSpPr>
          <p:nvPr>
            <p:ph type="dt" sz="half" idx="10"/>
          </p:nvPr>
        </p:nvSpPr>
        <p:spPr>
          <a:noFill/>
        </p:spPr>
        <p:txBody>
          <a:bodyPr/>
          <a:lstStyle/>
          <a:p>
            <a:fld id="{D5919662-AEC6-4347-997D-293FF489308D}" type="datetime1">
              <a:rPr lang="en-US" smtClean="0"/>
              <a:pPr/>
              <a:t>4/3/2014</a:t>
            </a:fld>
            <a:endParaRPr lang="en-US" smtClean="0"/>
          </a:p>
        </p:txBody>
      </p:sp>
      <p:sp>
        <p:nvSpPr>
          <p:cNvPr id="480258" name="Footer Placeholder 5"/>
          <p:cNvSpPr>
            <a:spLocks noGrp="1"/>
          </p:cNvSpPr>
          <p:nvPr>
            <p:ph type="ftr" sz="quarter" idx="11"/>
          </p:nvPr>
        </p:nvSpPr>
        <p:spPr>
          <a:noFill/>
        </p:spPr>
        <p:txBody>
          <a:bodyPr/>
          <a:lstStyle/>
          <a:p>
            <a:r>
              <a:rPr lang="en-US" dirty="0" smtClean="0"/>
              <a:t>PRBuilder Overview</a:t>
            </a:r>
          </a:p>
        </p:txBody>
      </p:sp>
      <p:sp>
        <p:nvSpPr>
          <p:cNvPr id="480259" name="Slide Number Placeholder 6"/>
          <p:cNvSpPr>
            <a:spLocks noGrp="1"/>
          </p:cNvSpPr>
          <p:nvPr>
            <p:ph type="sldNum" sz="quarter" idx="12"/>
          </p:nvPr>
        </p:nvSpPr>
        <p:spPr>
          <a:noFill/>
        </p:spPr>
        <p:txBody>
          <a:bodyPr/>
          <a:lstStyle/>
          <a:p>
            <a:fld id="{2F0EE322-8BE2-4AA9-9FF0-825AF31AEC33}" type="slidenum">
              <a:rPr lang="en-US" smtClean="0"/>
              <a:pPr/>
              <a:t>8</a:t>
            </a:fld>
            <a:endParaRPr lang="en-US"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3330" name="Rectangle 2"/>
          <p:cNvSpPr>
            <a:spLocks noGrp="1" noChangeArrowheads="1"/>
          </p:cNvSpPr>
          <p:nvPr>
            <p:ph type="title"/>
          </p:nvPr>
        </p:nvSpPr>
        <p:spPr>
          <a:xfrm>
            <a:off x="344805" y="232410"/>
            <a:ext cx="9555480" cy="949960"/>
          </a:xfrm>
        </p:spPr>
        <p:txBody>
          <a:bodyPr/>
          <a:lstStyle/>
          <a:p>
            <a:pPr eaLnBrk="1" hangingPunct="1">
              <a:defRPr/>
            </a:pPr>
            <a:r>
              <a:rPr lang="en-US" dirty="0"/>
              <a:t>User Roles</a:t>
            </a:r>
          </a:p>
        </p:txBody>
      </p:sp>
      <p:sp>
        <p:nvSpPr>
          <p:cNvPr id="482309" name="Rectangle 3"/>
          <p:cNvSpPr>
            <a:spLocks noGrp="1" noChangeArrowheads="1"/>
          </p:cNvSpPr>
          <p:nvPr>
            <p:ph idx="1"/>
          </p:nvPr>
        </p:nvSpPr>
        <p:spPr/>
        <p:txBody>
          <a:bodyPr>
            <a:normAutofit fontScale="85000" lnSpcReduction="10000"/>
          </a:bodyPr>
          <a:lstStyle/>
          <a:p>
            <a:pPr eaLnBrk="1" hangingPunct="1"/>
            <a:r>
              <a:rPr lang="en-US" dirty="0" smtClean="0"/>
              <a:t>Requirements Users Key Responsibilities</a:t>
            </a:r>
          </a:p>
          <a:p>
            <a:pPr lvl="1" eaLnBrk="1" hangingPunct="1"/>
            <a:r>
              <a:rPr lang="en-US" dirty="0" smtClean="0"/>
              <a:t>Creating and routing of PRs, FDs and </a:t>
            </a:r>
            <a:r>
              <a:rPr lang="en-US" dirty="0" err="1" smtClean="0"/>
              <a:t>MiscPay</a:t>
            </a:r>
            <a:r>
              <a:rPr lang="en-US" dirty="0" smtClean="0"/>
              <a:t> documents</a:t>
            </a:r>
          </a:p>
          <a:p>
            <a:pPr lvl="1" eaLnBrk="1" hangingPunct="1"/>
            <a:r>
              <a:rPr lang="en-US" dirty="0" smtClean="0"/>
              <a:t>Daily monitoring of document status by checking e-mail notifications and PRBuilder inbox</a:t>
            </a:r>
          </a:p>
          <a:p>
            <a:pPr lvl="1" eaLnBrk="1" hangingPunct="1"/>
            <a:r>
              <a:rPr lang="en-US" dirty="0" smtClean="0"/>
              <a:t>Upload appropriate requirements documents i.e. SOW, specifications, etc upon routing documents</a:t>
            </a:r>
          </a:p>
          <a:p>
            <a:pPr lvl="1" eaLnBrk="1" hangingPunct="1"/>
            <a:r>
              <a:rPr lang="en-US" dirty="0" smtClean="0"/>
              <a:t>Ensure document gets approved completely</a:t>
            </a:r>
          </a:p>
          <a:p>
            <a:pPr lvl="1" eaLnBrk="1" hangingPunct="1"/>
            <a:r>
              <a:rPr lang="en-US" dirty="0" smtClean="0"/>
              <a:t>Reroute documents to appropriate workflow thread if disapproved</a:t>
            </a:r>
          </a:p>
          <a:p>
            <a:pPr lvl="1" eaLnBrk="1" hangingPunct="1"/>
            <a:r>
              <a:rPr lang="en-US" dirty="0" smtClean="0"/>
              <a:t>Request appropriate workflows from Workflow Managers</a:t>
            </a:r>
          </a:p>
          <a:p>
            <a:pPr lvl="1" eaLnBrk="1" hangingPunct="1"/>
            <a:r>
              <a:rPr lang="en-US" dirty="0" smtClean="0"/>
              <a:t>Create modifications to all documents</a:t>
            </a:r>
          </a:p>
          <a:p>
            <a:pPr lvl="1" eaLnBrk="1" hangingPunct="1"/>
            <a:endParaRPr lang="en-US" dirty="0" smtClean="0"/>
          </a:p>
        </p:txBody>
      </p:sp>
      <p:sp>
        <p:nvSpPr>
          <p:cNvPr id="482305" name="Date Placeholder 3"/>
          <p:cNvSpPr>
            <a:spLocks noGrp="1"/>
          </p:cNvSpPr>
          <p:nvPr>
            <p:ph type="dt" sz="half" idx="10"/>
          </p:nvPr>
        </p:nvSpPr>
        <p:spPr>
          <a:noFill/>
        </p:spPr>
        <p:txBody>
          <a:bodyPr/>
          <a:lstStyle/>
          <a:p>
            <a:fld id="{7D349BEB-E5E1-4CC3-B5BA-066EC3778026}" type="datetime1">
              <a:rPr lang="en-US" smtClean="0"/>
              <a:pPr/>
              <a:t>4/3/2014</a:t>
            </a:fld>
            <a:endParaRPr lang="en-US" smtClean="0"/>
          </a:p>
        </p:txBody>
      </p:sp>
      <p:sp>
        <p:nvSpPr>
          <p:cNvPr id="482306" name="Footer Placeholder 4"/>
          <p:cNvSpPr>
            <a:spLocks noGrp="1"/>
          </p:cNvSpPr>
          <p:nvPr>
            <p:ph type="ftr" sz="quarter" idx="11"/>
          </p:nvPr>
        </p:nvSpPr>
        <p:spPr>
          <a:noFill/>
        </p:spPr>
        <p:txBody>
          <a:bodyPr/>
          <a:lstStyle/>
          <a:p>
            <a:r>
              <a:rPr lang="en-US" dirty="0" smtClean="0"/>
              <a:t>PRBuilder Overview</a:t>
            </a:r>
          </a:p>
        </p:txBody>
      </p:sp>
      <p:sp>
        <p:nvSpPr>
          <p:cNvPr id="482307" name="Slide Number Placeholder 5"/>
          <p:cNvSpPr>
            <a:spLocks noGrp="1"/>
          </p:cNvSpPr>
          <p:nvPr>
            <p:ph type="sldNum" sz="quarter" idx="12"/>
          </p:nvPr>
        </p:nvSpPr>
        <p:spPr>
          <a:noFill/>
        </p:spPr>
        <p:txBody>
          <a:bodyPr/>
          <a:lstStyle/>
          <a:p>
            <a:fld id="{4679FEE4-1D4E-4BE7-9BB1-CAC86A7AA5BC}" type="slidenum">
              <a:rPr lang="en-US" smtClean="0"/>
              <a:pPr/>
              <a:t>9</a:t>
            </a:fld>
            <a:endParaRPr lang="en-US" smtClean="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15117</TotalTime>
  <Words>2582</Words>
  <Application>Microsoft Office PowerPoint</Application>
  <PresentationFormat>Custom</PresentationFormat>
  <Paragraphs>479</Paragraphs>
  <Slides>38</Slides>
  <Notes>7</Notes>
  <HiddenSlides>0</HiddenSlides>
  <MMClips>0</MMClips>
  <ScaleCrop>false</ScaleCrop>
  <HeadingPairs>
    <vt:vector size="6" baseType="variant">
      <vt:variant>
        <vt:lpstr>Theme</vt:lpstr>
      </vt:variant>
      <vt:variant>
        <vt:i4>1</vt:i4>
      </vt:variant>
      <vt:variant>
        <vt:lpstr>Slide Titles</vt:lpstr>
      </vt:variant>
      <vt:variant>
        <vt:i4>38</vt:i4>
      </vt:variant>
      <vt:variant>
        <vt:lpstr>Custom Shows</vt:lpstr>
      </vt:variant>
      <vt:variant>
        <vt:i4>1</vt:i4>
      </vt:variant>
    </vt:vector>
  </HeadingPairs>
  <TitlesOfParts>
    <vt:vector size="40" baseType="lpstr">
      <vt:lpstr>Trek</vt:lpstr>
      <vt:lpstr>Wayne gray</vt:lpstr>
      <vt:lpstr>Point of Contacts, MCIEast</vt:lpstr>
      <vt:lpstr> </vt:lpstr>
      <vt:lpstr>Features</vt:lpstr>
      <vt:lpstr>Features</vt:lpstr>
      <vt:lpstr>Features</vt:lpstr>
      <vt:lpstr>Features</vt:lpstr>
      <vt:lpstr>User Roles</vt:lpstr>
      <vt:lpstr>User Roles</vt:lpstr>
      <vt:lpstr>Document Types – PR Form</vt:lpstr>
      <vt:lpstr>Account Access </vt:lpstr>
      <vt:lpstr>Account Access</vt:lpstr>
      <vt:lpstr>User Administration Page</vt:lpstr>
      <vt:lpstr>Workflow Administration</vt:lpstr>
      <vt:lpstr>FIP Administration</vt:lpstr>
      <vt:lpstr>Address Book</vt:lpstr>
      <vt:lpstr>Cabinets</vt:lpstr>
      <vt:lpstr>Contact Workflow Manager </vt:lpstr>
      <vt:lpstr>INBOX – PRBuilder Desktop</vt:lpstr>
      <vt:lpstr>System Navigation Starting a Purchase Request</vt:lpstr>
      <vt:lpstr>Slide 21</vt:lpstr>
      <vt:lpstr>Slide 22</vt:lpstr>
      <vt:lpstr>System Navigation Starting a Purchase Request</vt:lpstr>
      <vt:lpstr>System Navigation </vt:lpstr>
      <vt:lpstr>System Navigation</vt:lpstr>
      <vt:lpstr>System Navigation</vt:lpstr>
      <vt:lpstr>System Navigation</vt:lpstr>
      <vt:lpstr>System Navigation</vt:lpstr>
      <vt:lpstr>System Navigation</vt:lpstr>
      <vt:lpstr>System Navigation</vt:lpstr>
      <vt:lpstr>System Navigation</vt:lpstr>
      <vt:lpstr>System Navigation</vt:lpstr>
      <vt:lpstr>FAQs</vt:lpstr>
      <vt:lpstr>Resources for Assistance</vt:lpstr>
      <vt:lpstr>Resources Contact Information</vt:lpstr>
      <vt:lpstr>Account Access</vt:lpstr>
      <vt:lpstr>Questions?</vt:lpstr>
      <vt:lpstr>Slide 38</vt:lpstr>
      <vt:lpstr>Custom Show 1</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WAWF-RA Overview</dc:title>
  <dc:creator/>
  <cp:lastModifiedBy>USMC</cp:lastModifiedBy>
  <cp:revision>390</cp:revision>
  <dcterms:created xsi:type="dcterms:W3CDTF">2004-04-22T18:19:46Z</dcterms:created>
  <dcterms:modified xsi:type="dcterms:W3CDTF">2014-04-03T17:08:35Z</dcterms:modified>
</cp:coreProperties>
</file>